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6" d="100"/>
          <a:sy n="76" d="100"/>
        </p:scale>
        <p:origin x="76" y="5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issa Rubey" userId="167152f9-2226-4f1d-821d-8e3a5d3aee74" providerId="ADAL" clId="{0512A856-111C-4B9F-AA7C-EC7DB9FE7499}"/>
    <pc:docChg chg="undo custSel delSld modSld">
      <pc:chgData name="Charissa Rubey" userId="167152f9-2226-4f1d-821d-8e3a5d3aee74" providerId="ADAL" clId="{0512A856-111C-4B9F-AA7C-EC7DB9FE7499}" dt="2026-05-13T14:51:44.297" v="235" actId="1036"/>
      <pc:docMkLst>
        <pc:docMk/>
      </pc:docMkLst>
      <pc:sldChg chg="addSp delSp modSp mod">
        <pc:chgData name="Charissa Rubey" userId="167152f9-2226-4f1d-821d-8e3a5d3aee74" providerId="ADAL" clId="{0512A856-111C-4B9F-AA7C-EC7DB9FE7499}" dt="2026-05-13T14:42:09.690" v="220" actId="22"/>
        <pc:sldMkLst>
          <pc:docMk/>
          <pc:sldMk cId="0" sldId="256"/>
        </pc:sldMkLst>
        <pc:spChg chg="del mod">
          <ac:chgData name="Charissa Rubey" userId="167152f9-2226-4f1d-821d-8e3a5d3aee74" providerId="ADAL" clId="{0512A856-111C-4B9F-AA7C-EC7DB9FE7499}" dt="2026-05-13T14:41:44.258" v="218" actId="478"/>
          <ac:spMkLst>
            <pc:docMk/>
            <pc:sldMk cId="0" sldId="256"/>
            <ac:spMk id="5" creationId="{00000000-0000-0000-0000-000000000000}"/>
          </ac:spMkLst>
        </pc:spChg>
        <pc:spChg chg="del mod">
          <ac:chgData name="Charissa Rubey" userId="167152f9-2226-4f1d-821d-8e3a5d3aee74" providerId="ADAL" clId="{0512A856-111C-4B9F-AA7C-EC7DB9FE7499}" dt="2026-05-13T14:41:42.935" v="217" actId="478"/>
          <ac:spMkLst>
            <pc:docMk/>
            <pc:sldMk cId="0" sldId="256"/>
            <ac:spMk id="6" creationId="{00000000-0000-0000-0000-000000000000}"/>
          </ac:spMkLst>
        </pc:spChg>
        <pc:picChg chg="del">
          <ac:chgData name="Charissa Rubey" userId="167152f9-2226-4f1d-821d-8e3a5d3aee74" providerId="ADAL" clId="{0512A856-111C-4B9F-AA7C-EC7DB9FE7499}" dt="2026-05-13T14:41:45.025" v="219" actId="478"/>
          <ac:picMkLst>
            <pc:docMk/>
            <pc:sldMk cId="0" sldId="256"/>
            <ac:picMk id="3" creationId="{00000000-0000-0000-0000-000000000000}"/>
          </ac:picMkLst>
        </pc:picChg>
        <pc:picChg chg="add">
          <ac:chgData name="Charissa Rubey" userId="167152f9-2226-4f1d-821d-8e3a5d3aee74" providerId="ADAL" clId="{0512A856-111C-4B9F-AA7C-EC7DB9FE7499}" dt="2026-05-13T14:42:09.690" v="220" actId="22"/>
          <ac:picMkLst>
            <pc:docMk/>
            <pc:sldMk cId="0" sldId="256"/>
            <ac:picMk id="8" creationId="{8CE0C441-7804-C9A6-19FB-E38795AA3E2E}"/>
          </ac:picMkLst>
        </pc:picChg>
      </pc:sldChg>
      <pc:sldChg chg="del">
        <pc:chgData name="Charissa Rubey" userId="167152f9-2226-4f1d-821d-8e3a5d3aee74" providerId="ADAL" clId="{0512A856-111C-4B9F-AA7C-EC7DB9FE7499}" dt="2026-05-13T14:20:27.417" v="55" actId="2696"/>
        <pc:sldMkLst>
          <pc:docMk/>
          <pc:sldMk cId="0" sldId="257"/>
        </pc:sldMkLst>
      </pc:sldChg>
      <pc:sldChg chg="addSp delSp modSp mod">
        <pc:chgData name="Charissa Rubey" userId="167152f9-2226-4f1d-821d-8e3a5d3aee74" providerId="ADAL" clId="{0512A856-111C-4B9F-AA7C-EC7DB9FE7499}" dt="2026-05-13T14:29:58.285" v="144" actId="22"/>
        <pc:sldMkLst>
          <pc:docMk/>
          <pc:sldMk cId="0" sldId="258"/>
        </pc:sldMkLst>
        <pc:spChg chg="del mod">
          <ac:chgData name="Charissa Rubey" userId="167152f9-2226-4f1d-821d-8e3a5d3aee74" providerId="ADAL" clId="{0512A856-111C-4B9F-AA7C-EC7DB9FE7499}" dt="2026-05-13T14:29:56.583" v="142" actId="478"/>
          <ac:spMkLst>
            <pc:docMk/>
            <pc:sldMk cId="0" sldId="258"/>
            <ac:spMk id="5" creationId="{00000000-0000-0000-0000-000000000000}"/>
          </ac:spMkLst>
        </pc:spChg>
        <pc:spChg chg="del mod">
          <ac:chgData name="Charissa Rubey" userId="167152f9-2226-4f1d-821d-8e3a5d3aee74" providerId="ADAL" clId="{0512A856-111C-4B9F-AA7C-EC7DB9FE7499}" dt="2026-05-13T14:29:54.717" v="141" actId="478"/>
          <ac:spMkLst>
            <pc:docMk/>
            <pc:sldMk cId="0" sldId="258"/>
            <ac:spMk id="6" creationId="{00000000-0000-0000-0000-000000000000}"/>
          </ac:spMkLst>
        </pc:spChg>
        <pc:picChg chg="del">
          <ac:chgData name="Charissa Rubey" userId="167152f9-2226-4f1d-821d-8e3a5d3aee74" providerId="ADAL" clId="{0512A856-111C-4B9F-AA7C-EC7DB9FE7499}" dt="2026-05-13T14:29:57.060" v="143" actId="478"/>
          <ac:picMkLst>
            <pc:docMk/>
            <pc:sldMk cId="0" sldId="258"/>
            <ac:picMk id="3" creationId="{00000000-0000-0000-0000-000000000000}"/>
          </ac:picMkLst>
        </pc:picChg>
        <pc:picChg chg="add">
          <ac:chgData name="Charissa Rubey" userId="167152f9-2226-4f1d-821d-8e3a5d3aee74" providerId="ADAL" clId="{0512A856-111C-4B9F-AA7C-EC7DB9FE7499}" dt="2026-05-13T14:29:58.285" v="144" actId="22"/>
          <ac:picMkLst>
            <pc:docMk/>
            <pc:sldMk cId="0" sldId="258"/>
            <ac:picMk id="8" creationId="{19065EC3-2E37-3263-CDFD-4D1DB9A697B4}"/>
          </ac:picMkLst>
        </pc:picChg>
      </pc:sldChg>
      <pc:sldChg chg="addSp delSp modSp mod">
        <pc:chgData name="Charissa Rubey" userId="167152f9-2226-4f1d-821d-8e3a5d3aee74" providerId="ADAL" clId="{0512A856-111C-4B9F-AA7C-EC7DB9FE7499}" dt="2026-05-13T14:29:07.762" v="139" actId="22"/>
        <pc:sldMkLst>
          <pc:docMk/>
          <pc:sldMk cId="0" sldId="259"/>
        </pc:sldMkLst>
        <pc:spChg chg="del mod">
          <ac:chgData name="Charissa Rubey" userId="167152f9-2226-4f1d-821d-8e3a5d3aee74" providerId="ADAL" clId="{0512A856-111C-4B9F-AA7C-EC7DB9FE7499}" dt="2026-05-13T14:29:06.198" v="137" actId="478"/>
          <ac:spMkLst>
            <pc:docMk/>
            <pc:sldMk cId="0" sldId="259"/>
            <ac:spMk id="5" creationId="{00000000-0000-0000-0000-000000000000}"/>
          </ac:spMkLst>
        </pc:spChg>
        <pc:spChg chg="del mod">
          <ac:chgData name="Charissa Rubey" userId="167152f9-2226-4f1d-821d-8e3a5d3aee74" providerId="ADAL" clId="{0512A856-111C-4B9F-AA7C-EC7DB9FE7499}" dt="2026-05-13T14:29:04.592" v="136" actId="478"/>
          <ac:spMkLst>
            <pc:docMk/>
            <pc:sldMk cId="0" sldId="259"/>
            <ac:spMk id="6" creationId="{00000000-0000-0000-0000-000000000000}"/>
          </ac:spMkLst>
        </pc:spChg>
        <pc:picChg chg="del">
          <ac:chgData name="Charissa Rubey" userId="167152f9-2226-4f1d-821d-8e3a5d3aee74" providerId="ADAL" clId="{0512A856-111C-4B9F-AA7C-EC7DB9FE7499}" dt="2026-05-13T14:29:06.750" v="138" actId="478"/>
          <ac:picMkLst>
            <pc:docMk/>
            <pc:sldMk cId="0" sldId="259"/>
            <ac:picMk id="3" creationId="{00000000-0000-0000-0000-000000000000}"/>
          </ac:picMkLst>
        </pc:picChg>
        <pc:picChg chg="add">
          <ac:chgData name="Charissa Rubey" userId="167152f9-2226-4f1d-821d-8e3a5d3aee74" providerId="ADAL" clId="{0512A856-111C-4B9F-AA7C-EC7DB9FE7499}" dt="2026-05-13T14:29:07.762" v="139" actId="22"/>
          <ac:picMkLst>
            <pc:docMk/>
            <pc:sldMk cId="0" sldId="259"/>
            <ac:picMk id="8" creationId="{D8DA5CA6-8864-CB57-618A-59428986B1ED}"/>
          </ac:picMkLst>
        </pc:picChg>
      </pc:sldChg>
      <pc:sldChg chg="addSp delSp modSp mod">
        <pc:chgData name="Charissa Rubey" userId="167152f9-2226-4f1d-821d-8e3a5d3aee74" providerId="ADAL" clId="{0512A856-111C-4B9F-AA7C-EC7DB9FE7499}" dt="2026-05-13T14:28:22.481" v="135" actId="14100"/>
        <pc:sldMkLst>
          <pc:docMk/>
          <pc:sldMk cId="0" sldId="260"/>
        </pc:sldMkLst>
        <pc:spChg chg="del mod">
          <ac:chgData name="Charissa Rubey" userId="167152f9-2226-4f1d-821d-8e3a5d3aee74" providerId="ADAL" clId="{0512A856-111C-4B9F-AA7C-EC7DB9FE7499}" dt="2026-05-13T14:28:14.650" v="130" actId="478"/>
          <ac:spMkLst>
            <pc:docMk/>
            <pc:sldMk cId="0" sldId="260"/>
            <ac:spMk id="5" creationId="{00000000-0000-0000-0000-000000000000}"/>
          </ac:spMkLst>
        </pc:spChg>
        <pc:spChg chg="del mod">
          <ac:chgData name="Charissa Rubey" userId="167152f9-2226-4f1d-821d-8e3a5d3aee74" providerId="ADAL" clId="{0512A856-111C-4B9F-AA7C-EC7DB9FE7499}" dt="2026-05-13T14:28:13.200" v="129" actId="478"/>
          <ac:spMkLst>
            <pc:docMk/>
            <pc:sldMk cId="0" sldId="260"/>
            <ac:spMk id="6" creationId="{00000000-0000-0000-0000-000000000000}"/>
          </ac:spMkLst>
        </pc:spChg>
        <pc:picChg chg="del">
          <ac:chgData name="Charissa Rubey" userId="167152f9-2226-4f1d-821d-8e3a5d3aee74" providerId="ADAL" clId="{0512A856-111C-4B9F-AA7C-EC7DB9FE7499}" dt="2026-05-13T14:28:15.221" v="131" actId="478"/>
          <ac:picMkLst>
            <pc:docMk/>
            <pc:sldMk cId="0" sldId="260"/>
            <ac:picMk id="3" creationId="{00000000-0000-0000-0000-000000000000}"/>
          </ac:picMkLst>
        </pc:picChg>
        <pc:picChg chg="add mod">
          <ac:chgData name="Charissa Rubey" userId="167152f9-2226-4f1d-821d-8e3a5d3aee74" providerId="ADAL" clId="{0512A856-111C-4B9F-AA7C-EC7DB9FE7499}" dt="2026-05-13T14:28:22.481" v="135" actId="14100"/>
          <ac:picMkLst>
            <pc:docMk/>
            <pc:sldMk cId="0" sldId="260"/>
            <ac:picMk id="8" creationId="{82B5BCED-E23E-40EE-BBFE-8EFD2327430D}"/>
          </ac:picMkLst>
        </pc:picChg>
      </pc:sldChg>
      <pc:sldChg chg="addSp delSp modSp mod">
        <pc:chgData name="Charissa Rubey" userId="167152f9-2226-4f1d-821d-8e3a5d3aee74" providerId="ADAL" clId="{0512A856-111C-4B9F-AA7C-EC7DB9FE7499}" dt="2026-05-13T14:26:35.892" v="127" actId="1076"/>
        <pc:sldMkLst>
          <pc:docMk/>
          <pc:sldMk cId="0" sldId="261"/>
        </pc:sldMkLst>
        <pc:spChg chg="del mod">
          <ac:chgData name="Charissa Rubey" userId="167152f9-2226-4f1d-821d-8e3a5d3aee74" providerId="ADAL" clId="{0512A856-111C-4B9F-AA7C-EC7DB9FE7499}" dt="2026-05-13T14:26:31.781" v="125" actId="478"/>
          <ac:spMkLst>
            <pc:docMk/>
            <pc:sldMk cId="0" sldId="261"/>
            <ac:spMk id="5" creationId="{00000000-0000-0000-0000-000000000000}"/>
          </ac:spMkLst>
        </pc:spChg>
        <pc:spChg chg="del mod">
          <ac:chgData name="Charissa Rubey" userId="167152f9-2226-4f1d-821d-8e3a5d3aee74" providerId="ADAL" clId="{0512A856-111C-4B9F-AA7C-EC7DB9FE7499}" dt="2026-05-13T14:26:27.243" v="123" actId="478"/>
          <ac:spMkLst>
            <pc:docMk/>
            <pc:sldMk cId="0" sldId="261"/>
            <ac:spMk id="6" creationId="{00000000-0000-0000-0000-000000000000}"/>
          </ac:spMkLst>
        </pc:spChg>
        <pc:picChg chg="del">
          <ac:chgData name="Charissa Rubey" userId="167152f9-2226-4f1d-821d-8e3a5d3aee74" providerId="ADAL" clId="{0512A856-111C-4B9F-AA7C-EC7DB9FE7499}" dt="2026-05-13T14:26:30.353" v="124" actId="478"/>
          <ac:picMkLst>
            <pc:docMk/>
            <pc:sldMk cId="0" sldId="261"/>
            <ac:picMk id="3" creationId="{00000000-0000-0000-0000-000000000000}"/>
          </ac:picMkLst>
        </pc:picChg>
        <pc:picChg chg="add mod">
          <ac:chgData name="Charissa Rubey" userId="167152f9-2226-4f1d-821d-8e3a5d3aee74" providerId="ADAL" clId="{0512A856-111C-4B9F-AA7C-EC7DB9FE7499}" dt="2026-05-13T14:26:35.892" v="127" actId="1076"/>
          <ac:picMkLst>
            <pc:docMk/>
            <pc:sldMk cId="0" sldId="261"/>
            <ac:picMk id="8" creationId="{B13B0AA3-B47D-C64B-7295-45C3ACABC6AA}"/>
          </ac:picMkLst>
        </pc:picChg>
      </pc:sldChg>
      <pc:sldChg chg="addSp delSp modSp mod">
        <pc:chgData name="Charissa Rubey" userId="167152f9-2226-4f1d-821d-8e3a5d3aee74" providerId="ADAL" clId="{0512A856-111C-4B9F-AA7C-EC7DB9FE7499}" dt="2026-05-13T14:23:33.350" v="110" actId="14100"/>
        <pc:sldMkLst>
          <pc:docMk/>
          <pc:sldMk cId="0" sldId="262"/>
        </pc:sldMkLst>
        <pc:spChg chg="del mod">
          <ac:chgData name="Charissa Rubey" userId="167152f9-2226-4f1d-821d-8e3a5d3aee74" providerId="ADAL" clId="{0512A856-111C-4B9F-AA7C-EC7DB9FE7499}" dt="2026-05-13T14:23:27.201" v="107" actId="478"/>
          <ac:spMkLst>
            <pc:docMk/>
            <pc:sldMk cId="0" sldId="262"/>
            <ac:spMk id="5" creationId="{00000000-0000-0000-0000-000000000000}"/>
          </ac:spMkLst>
        </pc:spChg>
        <pc:spChg chg="del mod">
          <ac:chgData name="Charissa Rubey" userId="167152f9-2226-4f1d-821d-8e3a5d3aee74" providerId="ADAL" clId="{0512A856-111C-4B9F-AA7C-EC7DB9FE7499}" dt="2026-05-13T14:23:24.520" v="106" actId="478"/>
          <ac:spMkLst>
            <pc:docMk/>
            <pc:sldMk cId="0" sldId="262"/>
            <ac:spMk id="6" creationId="{00000000-0000-0000-0000-000000000000}"/>
          </ac:spMkLst>
        </pc:spChg>
        <pc:spChg chg="add del">
          <ac:chgData name="Charissa Rubey" userId="167152f9-2226-4f1d-821d-8e3a5d3aee74" providerId="ADAL" clId="{0512A856-111C-4B9F-AA7C-EC7DB9FE7499}" dt="2026-05-13T14:22:59.976" v="102" actId="22"/>
          <ac:spMkLst>
            <pc:docMk/>
            <pc:sldMk cId="0" sldId="262"/>
            <ac:spMk id="8" creationId="{6F296A6B-D6D9-DAF9-44A6-D7887A12A7F2}"/>
          </ac:spMkLst>
        </pc:spChg>
        <pc:spChg chg="add del">
          <ac:chgData name="Charissa Rubey" userId="167152f9-2226-4f1d-821d-8e3a5d3aee74" providerId="ADAL" clId="{0512A856-111C-4B9F-AA7C-EC7DB9FE7499}" dt="2026-05-13T14:23:11.290" v="105" actId="22"/>
          <ac:spMkLst>
            <pc:docMk/>
            <pc:sldMk cId="0" sldId="262"/>
            <ac:spMk id="10" creationId="{98261F8A-2A3A-44D9-BCAF-D875629BA03E}"/>
          </ac:spMkLst>
        </pc:spChg>
        <pc:picChg chg="del">
          <ac:chgData name="Charissa Rubey" userId="167152f9-2226-4f1d-821d-8e3a5d3aee74" providerId="ADAL" clId="{0512A856-111C-4B9F-AA7C-EC7DB9FE7499}" dt="2026-05-13T14:23:29.009" v="108" actId="478"/>
          <ac:picMkLst>
            <pc:docMk/>
            <pc:sldMk cId="0" sldId="262"/>
            <ac:picMk id="3" creationId="{00000000-0000-0000-0000-000000000000}"/>
          </ac:picMkLst>
        </pc:picChg>
        <pc:picChg chg="add mod">
          <ac:chgData name="Charissa Rubey" userId="167152f9-2226-4f1d-821d-8e3a5d3aee74" providerId="ADAL" clId="{0512A856-111C-4B9F-AA7C-EC7DB9FE7499}" dt="2026-05-13T14:23:33.350" v="110" actId="14100"/>
          <ac:picMkLst>
            <pc:docMk/>
            <pc:sldMk cId="0" sldId="262"/>
            <ac:picMk id="12" creationId="{3D871123-75ED-436C-EF3B-D95E0B7D7732}"/>
          </ac:picMkLst>
        </pc:picChg>
      </pc:sldChg>
      <pc:sldChg chg="addSp delSp modSp mod">
        <pc:chgData name="Charissa Rubey" userId="167152f9-2226-4f1d-821d-8e3a5d3aee74" providerId="ADAL" clId="{0512A856-111C-4B9F-AA7C-EC7DB9FE7499}" dt="2026-05-13T14:25:04.900" v="115" actId="14100"/>
        <pc:sldMkLst>
          <pc:docMk/>
          <pc:sldMk cId="0" sldId="263"/>
        </pc:sldMkLst>
        <pc:spChg chg="del mod">
          <ac:chgData name="Charissa Rubey" userId="167152f9-2226-4f1d-821d-8e3a5d3aee74" providerId="ADAL" clId="{0512A856-111C-4B9F-AA7C-EC7DB9FE7499}" dt="2026-05-13T14:24:58.406" v="112" actId="478"/>
          <ac:spMkLst>
            <pc:docMk/>
            <pc:sldMk cId="0" sldId="263"/>
            <ac:spMk id="5" creationId="{00000000-0000-0000-0000-000000000000}"/>
          </ac:spMkLst>
        </pc:spChg>
        <pc:spChg chg="del mod">
          <ac:chgData name="Charissa Rubey" userId="167152f9-2226-4f1d-821d-8e3a5d3aee74" providerId="ADAL" clId="{0512A856-111C-4B9F-AA7C-EC7DB9FE7499}" dt="2026-05-13T14:24:56.851" v="111" actId="478"/>
          <ac:spMkLst>
            <pc:docMk/>
            <pc:sldMk cId="0" sldId="263"/>
            <ac:spMk id="6" creationId="{00000000-0000-0000-0000-000000000000}"/>
          </ac:spMkLst>
        </pc:spChg>
        <pc:picChg chg="del">
          <ac:chgData name="Charissa Rubey" userId="167152f9-2226-4f1d-821d-8e3a5d3aee74" providerId="ADAL" clId="{0512A856-111C-4B9F-AA7C-EC7DB9FE7499}" dt="2026-05-13T14:24:59.580" v="113" actId="478"/>
          <ac:picMkLst>
            <pc:docMk/>
            <pc:sldMk cId="0" sldId="263"/>
            <ac:picMk id="3" creationId="{00000000-0000-0000-0000-000000000000}"/>
          </ac:picMkLst>
        </pc:picChg>
        <pc:picChg chg="add mod">
          <ac:chgData name="Charissa Rubey" userId="167152f9-2226-4f1d-821d-8e3a5d3aee74" providerId="ADAL" clId="{0512A856-111C-4B9F-AA7C-EC7DB9FE7499}" dt="2026-05-13T14:25:04.900" v="115" actId="14100"/>
          <ac:picMkLst>
            <pc:docMk/>
            <pc:sldMk cId="0" sldId="263"/>
            <ac:picMk id="8" creationId="{2BD826B1-D618-3C78-0C06-B837243A7BC0}"/>
          </ac:picMkLst>
        </pc:picChg>
      </pc:sldChg>
      <pc:sldChg chg="addSp delSp modSp mod">
        <pc:chgData name="Charissa Rubey" userId="167152f9-2226-4f1d-821d-8e3a5d3aee74" providerId="ADAL" clId="{0512A856-111C-4B9F-AA7C-EC7DB9FE7499}" dt="2026-05-13T14:30:55.470" v="155" actId="1038"/>
        <pc:sldMkLst>
          <pc:docMk/>
          <pc:sldMk cId="0" sldId="264"/>
        </pc:sldMkLst>
        <pc:spChg chg="del mod">
          <ac:chgData name="Charissa Rubey" userId="167152f9-2226-4f1d-821d-8e3a5d3aee74" providerId="ADAL" clId="{0512A856-111C-4B9F-AA7C-EC7DB9FE7499}" dt="2026-05-13T14:30:33.376" v="146" actId="478"/>
          <ac:spMkLst>
            <pc:docMk/>
            <pc:sldMk cId="0" sldId="264"/>
            <ac:spMk id="5" creationId="{00000000-0000-0000-0000-000000000000}"/>
          </ac:spMkLst>
        </pc:spChg>
        <pc:graphicFrameChg chg="del mod">
          <ac:chgData name="Charissa Rubey" userId="167152f9-2226-4f1d-821d-8e3a5d3aee74" providerId="ADAL" clId="{0512A856-111C-4B9F-AA7C-EC7DB9FE7499}" dt="2026-05-13T14:30:31.650" v="145" actId="478"/>
          <ac:graphicFrameMkLst>
            <pc:docMk/>
            <pc:sldMk cId="0" sldId="264"/>
            <ac:graphicFrameMk id="6" creationId="{00000000-0000-0000-0000-000000000000}"/>
          </ac:graphicFrameMkLst>
        </pc:graphicFrameChg>
        <pc:picChg chg="del">
          <ac:chgData name="Charissa Rubey" userId="167152f9-2226-4f1d-821d-8e3a5d3aee74" providerId="ADAL" clId="{0512A856-111C-4B9F-AA7C-EC7DB9FE7499}" dt="2026-05-13T14:30:33.920" v="147" actId="478"/>
          <ac:picMkLst>
            <pc:docMk/>
            <pc:sldMk cId="0" sldId="264"/>
            <ac:picMk id="3" creationId="{00000000-0000-0000-0000-000000000000}"/>
          </ac:picMkLst>
        </pc:picChg>
        <pc:picChg chg="add mod">
          <ac:chgData name="Charissa Rubey" userId="167152f9-2226-4f1d-821d-8e3a5d3aee74" providerId="ADAL" clId="{0512A856-111C-4B9F-AA7C-EC7DB9FE7499}" dt="2026-05-13T14:30:55.470" v="155" actId="1038"/>
          <ac:picMkLst>
            <pc:docMk/>
            <pc:sldMk cId="0" sldId="264"/>
            <ac:picMk id="8" creationId="{AF6EFC94-4344-8B73-C894-61B3613D3570}"/>
          </ac:picMkLst>
        </pc:picChg>
      </pc:sldChg>
      <pc:sldChg chg="addSp delSp modSp mod">
        <pc:chgData name="Charissa Rubey" userId="167152f9-2226-4f1d-821d-8e3a5d3aee74" providerId="ADAL" clId="{0512A856-111C-4B9F-AA7C-EC7DB9FE7499}" dt="2026-05-13T14:48:35.185" v="228" actId="1037"/>
        <pc:sldMkLst>
          <pc:docMk/>
          <pc:sldMk cId="0" sldId="265"/>
        </pc:sldMkLst>
        <pc:spChg chg="del mod">
          <ac:chgData name="Charissa Rubey" userId="167152f9-2226-4f1d-821d-8e3a5d3aee74" providerId="ADAL" clId="{0512A856-111C-4B9F-AA7C-EC7DB9FE7499}" dt="2026-05-13T14:31:19.615" v="157" actId="478"/>
          <ac:spMkLst>
            <pc:docMk/>
            <pc:sldMk cId="0" sldId="265"/>
            <ac:spMk id="5" creationId="{00000000-0000-0000-0000-000000000000}"/>
          </ac:spMkLst>
        </pc:spChg>
        <pc:spChg chg="del mod">
          <ac:chgData name="Charissa Rubey" userId="167152f9-2226-4f1d-821d-8e3a5d3aee74" providerId="ADAL" clId="{0512A856-111C-4B9F-AA7C-EC7DB9FE7499}" dt="2026-05-13T14:31:17.751" v="156" actId="478"/>
          <ac:spMkLst>
            <pc:docMk/>
            <pc:sldMk cId="0" sldId="265"/>
            <ac:spMk id="6" creationId="{00000000-0000-0000-0000-000000000000}"/>
          </ac:spMkLst>
        </pc:spChg>
        <pc:picChg chg="del">
          <ac:chgData name="Charissa Rubey" userId="167152f9-2226-4f1d-821d-8e3a5d3aee74" providerId="ADAL" clId="{0512A856-111C-4B9F-AA7C-EC7DB9FE7499}" dt="2026-05-13T14:31:20.120" v="158" actId="478"/>
          <ac:picMkLst>
            <pc:docMk/>
            <pc:sldMk cId="0" sldId="265"/>
            <ac:picMk id="3" creationId="{00000000-0000-0000-0000-000000000000}"/>
          </ac:picMkLst>
        </pc:picChg>
        <pc:picChg chg="add del mod">
          <ac:chgData name="Charissa Rubey" userId="167152f9-2226-4f1d-821d-8e3a5d3aee74" providerId="ADAL" clId="{0512A856-111C-4B9F-AA7C-EC7DB9FE7499}" dt="2026-05-13T14:48:27.168" v="221" actId="478"/>
          <ac:picMkLst>
            <pc:docMk/>
            <pc:sldMk cId="0" sldId="265"/>
            <ac:picMk id="8" creationId="{3FA7DC5C-FA9F-06D4-A132-72D7B3BA19F2}"/>
          </ac:picMkLst>
        </pc:picChg>
        <pc:picChg chg="add mod">
          <ac:chgData name="Charissa Rubey" userId="167152f9-2226-4f1d-821d-8e3a5d3aee74" providerId="ADAL" clId="{0512A856-111C-4B9F-AA7C-EC7DB9FE7499}" dt="2026-05-13T14:48:35.185" v="228" actId="1037"/>
          <ac:picMkLst>
            <pc:docMk/>
            <pc:sldMk cId="0" sldId="265"/>
            <ac:picMk id="10" creationId="{56BA77F1-9B79-981C-FAD9-F484D17270B7}"/>
          </ac:picMkLst>
        </pc:picChg>
      </pc:sldChg>
      <pc:sldChg chg="addSp delSp modSp mod">
        <pc:chgData name="Charissa Rubey" userId="167152f9-2226-4f1d-821d-8e3a5d3aee74" providerId="ADAL" clId="{0512A856-111C-4B9F-AA7C-EC7DB9FE7499}" dt="2026-05-13T14:51:44.297" v="235" actId="1036"/>
        <pc:sldMkLst>
          <pc:docMk/>
          <pc:sldMk cId="0" sldId="266"/>
        </pc:sldMkLst>
        <pc:spChg chg="del mod">
          <ac:chgData name="Charissa Rubey" userId="167152f9-2226-4f1d-821d-8e3a5d3aee74" providerId="ADAL" clId="{0512A856-111C-4B9F-AA7C-EC7DB9FE7499}" dt="2026-05-13T14:32:35.421" v="162" actId="478"/>
          <ac:spMkLst>
            <pc:docMk/>
            <pc:sldMk cId="0" sldId="266"/>
            <ac:spMk id="5" creationId="{00000000-0000-0000-0000-000000000000}"/>
          </ac:spMkLst>
        </pc:spChg>
        <pc:picChg chg="del">
          <ac:chgData name="Charissa Rubey" userId="167152f9-2226-4f1d-821d-8e3a5d3aee74" providerId="ADAL" clId="{0512A856-111C-4B9F-AA7C-EC7DB9FE7499}" dt="2026-05-13T14:32:35.788" v="163" actId="478"/>
          <ac:picMkLst>
            <pc:docMk/>
            <pc:sldMk cId="0" sldId="266"/>
            <ac:picMk id="3" creationId="{00000000-0000-0000-0000-000000000000}"/>
          </ac:picMkLst>
        </pc:picChg>
        <pc:picChg chg="del mod">
          <ac:chgData name="Charissa Rubey" userId="167152f9-2226-4f1d-821d-8e3a5d3aee74" providerId="ADAL" clId="{0512A856-111C-4B9F-AA7C-EC7DB9FE7499}" dt="2026-05-13T14:32:33.576" v="161" actId="478"/>
          <ac:picMkLst>
            <pc:docMk/>
            <pc:sldMk cId="0" sldId="266"/>
            <ac:picMk id="6" creationId="{00000000-0000-0000-0000-000000000000}"/>
          </ac:picMkLst>
        </pc:picChg>
        <pc:picChg chg="add del mod">
          <ac:chgData name="Charissa Rubey" userId="167152f9-2226-4f1d-821d-8e3a5d3aee74" providerId="ADAL" clId="{0512A856-111C-4B9F-AA7C-EC7DB9FE7499}" dt="2026-05-13T14:51:36.663" v="229" actId="478"/>
          <ac:picMkLst>
            <pc:docMk/>
            <pc:sldMk cId="0" sldId="266"/>
            <ac:picMk id="8" creationId="{C9F2330C-41D3-6548-59AE-1510AC71655B}"/>
          </ac:picMkLst>
        </pc:picChg>
        <pc:picChg chg="add mod">
          <ac:chgData name="Charissa Rubey" userId="167152f9-2226-4f1d-821d-8e3a5d3aee74" providerId="ADAL" clId="{0512A856-111C-4B9F-AA7C-EC7DB9FE7499}" dt="2026-05-13T14:51:44.297" v="235" actId="1036"/>
          <ac:picMkLst>
            <pc:docMk/>
            <pc:sldMk cId="0" sldId="266"/>
            <ac:picMk id="10" creationId="{BDE36A0D-2890-B25C-F0DD-820C256A6FDD}"/>
          </ac:picMkLst>
        </pc:picChg>
      </pc:sldChg>
      <pc:sldChg chg="addSp delSp modSp mod">
        <pc:chgData name="Charissa Rubey" userId="167152f9-2226-4f1d-821d-8e3a5d3aee74" providerId="ADAL" clId="{0512A856-111C-4B9F-AA7C-EC7DB9FE7499}" dt="2026-05-13T14:34:12.107" v="175" actId="1076"/>
        <pc:sldMkLst>
          <pc:docMk/>
          <pc:sldMk cId="0" sldId="267"/>
        </pc:sldMkLst>
        <pc:spChg chg="del mod">
          <ac:chgData name="Charissa Rubey" userId="167152f9-2226-4f1d-821d-8e3a5d3aee74" providerId="ADAL" clId="{0512A856-111C-4B9F-AA7C-EC7DB9FE7499}" dt="2026-05-13T14:33:09.950" v="171" actId="478"/>
          <ac:spMkLst>
            <pc:docMk/>
            <pc:sldMk cId="0" sldId="267"/>
            <ac:spMk id="5" creationId="{00000000-0000-0000-0000-000000000000}"/>
          </ac:spMkLst>
        </pc:spChg>
        <pc:picChg chg="del">
          <ac:chgData name="Charissa Rubey" userId="167152f9-2226-4f1d-821d-8e3a5d3aee74" providerId="ADAL" clId="{0512A856-111C-4B9F-AA7C-EC7DB9FE7499}" dt="2026-05-13T14:33:10.631" v="172" actId="478"/>
          <ac:picMkLst>
            <pc:docMk/>
            <pc:sldMk cId="0" sldId="267"/>
            <ac:picMk id="3" creationId="{00000000-0000-0000-0000-000000000000}"/>
          </ac:picMkLst>
        </pc:picChg>
        <pc:picChg chg="del mod">
          <ac:chgData name="Charissa Rubey" userId="167152f9-2226-4f1d-821d-8e3a5d3aee74" providerId="ADAL" clId="{0512A856-111C-4B9F-AA7C-EC7DB9FE7499}" dt="2026-05-13T14:33:08.730" v="170" actId="478"/>
          <ac:picMkLst>
            <pc:docMk/>
            <pc:sldMk cId="0" sldId="267"/>
            <ac:picMk id="6" creationId="{00000000-0000-0000-0000-000000000000}"/>
          </ac:picMkLst>
        </pc:picChg>
        <pc:picChg chg="add mod">
          <ac:chgData name="Charissa Rubey" userId="167152f9-2226-4f1d-821d-8e3a5d3aee74" providerId="ADAL" clId="{0512A856-111C-4B9F-AA7C-EC7DB9FE7499}" dt="2026-05-13T14:34:12.107" v="175" actId="1076"/>
          <ac:picMkLst>
            <pc:docMk/>
            <pc:sldMk cId="0" sldId="267"/>
            <ac:picMk id="8" creationId="{3E7DC08A-AF19-5E98-37B9-5DCE1C1E8058}"/>
          </ac:picMkLst>
        </pc:picChg>
      </pc:sldChg>
      <pc:sldChg chg="addSp delSp modSp mod">
        <pc:chgData name="Charissa Rubey" userId="167152f9-2226-4f1d-821d-8e3a5d3aee74" providerId="ADAL" clId="{0512A856-111C-4B9F-AA7C-EC7DB9FE7499}" dt="2026-05-13T14:34:56.850" v="180" actId="14100"/>
        <pc:sldMkLst>
          <pc:docMk/>
          <pc:sldMk cId="0" sldId="268"/>
        </pc:sldMkLst>
        <pc:spChg chg="del mod">
          <ac:chgData name="Charissa Rubey" userId="167152f9-2226-4f1d-821d-8e3a5d3aee74" providerId="ADAL" clId="{0512A856-111C-4B9F-AA7C-EC7DB9FE7499}" dt="2026-05-13T14:34:50.360" v="177" actId="478"/>
          <ac:spMkLst>
            <pc:docMk/>
            <pc:sldMk cId="0" sldId="268"/>
            <ac:spMk id="5" creationId="{00000000-0000-0000-0000-000000000000}"/>
          </ac:spMkLst>
        </pc:spChg>
        <pc:spChg chg="del mod">
          <ac:chgData name="Charissa Rubey" userId="167152f9-2226-4f1d-821d-8e3a5d3aee74" providerId="ADAL" clId="{0512A856-111C-4B9F-AA7C-EC7DB9FE7499}" dt="2026-05-13T14:34:48.910" v="176" actId="478"/>
          <ac:spMkLst>
            <pc:docMk/>
            <pc:sldMk cId="0" sldId="268"/>
            <ac:spMk id="6" creationId="{00000000-0000-0000-0000-000000000000}"/>
          </ac:spMkLst>
        </pc:spChg>
        <pc:picChg chg="del">
          <ac:chgData name="Charissa Rubey" userId="167152f9-2226-4f1d-821d-8e3a5d3aee74" providerId="ADAL" clId="{0512A856-111C-4B9F-AA7C-EC7DB9FE7499}" dt="2026-05-13T14:34:51.232" v="178" actId="478"/>
          <ac:picMkLst>
            <pc:docMk/>
            <pc:sldMk cId="0" sldId="268"/>
            <ac:picMk id="3" creationId="{00000000-0000-0000-0000-000000000000}"/>
          </ac:picMkLst>
        </pc:picChg>
        <pc:picChg chg="add mod">
          <ac:chgData name="Charissa Rubey" userId="167152f9-2226-4f1d-821d-8e3a5d3aee74" providerId="ADAL" clId="{0512A856-111C-4B9F-AA7C-EC7DB9FE7499}" dt="2026-05-13T14:34:56.850" v="180" actId="14100"/>
          <ac:picMkLst>
            <pc:docMk/>
            <pc:sldMk cId="0" sldId="268"/>
            <ac:picMk id="8" creationId="{F9719F0E-5717-81DD-4890-9FEED12200EE}"/>
          </ac:picMkLst>
        </pc:picChg>
      </pc:sldChg>
      <pc:sldChg chg="addSp delSp modSp mod">
        <pc:chgData name="Charissa Rubey" userId="167152f9-2226-4f1d-821d-8e3a5d3aee74" providerId="ADAL" clId="{0512A856-111C-4B9F-AA7C-EC7DB9FE7499}" dt="2026-05-13T14:36:56.495" v="189" actId="1038"/>
        <pc:sldMkLst>
          <pc:docMk/>
          <pc:sldMk cId="0" sldId="269"/>
        </pc:sldMkLst>
        <pc:spChg chg="del mod">
          <ac:chgData name="Charissa Rubey" userId="167152f9-2226-4f1d-821d-8e3a5d3aee74" providerId="ADAL" clId="{0512A856-111C-4B9F-AA7C-EC7DB9FE7499}" dt="2026-05-13T14:36:49.896" v="182" actId="478"/>
          <ac:spMkLst>
            <pc:docMk/>
            <pc:sldMk cId="0" sldId="269"/>
            <ac:spMk id="5" creationId="{00000000-0000-0000-0000-000000000000}"/>
          </ac:spMkLst>
        </pc:spChg>
        <pc:spChg chg="del mod">
          <ac:chgData name="Charissa Rubey" userId="167152f9-2226-4f1d-821d-8e3a5d3aee74" providerId="ADAL" clId="{0512A856-111C-4B9F-AA7C-EC7DB9FE7499}" dt="2026-05-13T14:36:48.820" v="181" actId="478"/>
          <ac:spMkLst>
            <pc:docMk/>
            <pc:sldMk cId="0" sldId="269"/>
            <ac:spMk id="6" creationId="{00000000-0000-0000-0000-000000000000}"/>
          </ac:spMkLst>
        </pc:spChg>
        <pc:picChg chg="del">
          <ac:chgData name="Charissa Rubey" userId="167152f9-2226-4f1d-821d-8e3a5d3aee74" providerId="ADAL" clId="{0512A856-111C-4B9F-AA7C-EC7DB9FE7499}" dt="2026-05-13T14:36:51.397" v="183" actId="478"/>
          <ac:picMkLst>
            <pc:docMk/>
            <pc:sldMk cId="0" sldId="269"/>
            <ac:picMk id="3" creationId="{00000000-0000-0000-0000-000000000000}"/>
          </ac:picMkLst>
        </pc:picChg>
        <pc:picChg chg="add mod">
          <ac:chgData name="Charissa Rubey" userId="167152f9-2226-4f1d-821d-8e3a5d3aee74" providerId="ADAL" clId="{0512A856-111C-4B9F-AA7C-EC7DB9FE7499}" dt="2026-05-13T14:36:56.495" v="189" actId="1038"/>
          <ac:picMkLst>
            <pc:docMk/>
            <pc:sldMk cId="0" sldId="269"/>
            <ac:picMk id="8" creationId="{3C068FC3-98C0-406A-ED05-74572D1ABD7E}"/>
          </ac:picMkLst>
        </pc:picChg>
      </pc:sldChg>
      <pc:sldChg chg="addSp delSp modSp mod">
        <pc:chgData name="Charissa Rubey" userId="167152f9-2226-4f1d-821d-8e3a5d3aee74" providerId="ADAL" clId="{0512A856-111C-4B9F-AA7C-EC7DB9FE7499}" dt="2026-05-13T14:38:13.942" v="194" actId="14100"/>
        <pc:sldMkLst>
          <pc:docMk/>
          <pc:sldMk cId="0" sldId="270"/>
        </pc:sldMkLst>
        <pc:spChg chg="del mod">
          <ac:chgData name="Charissa Rubey" userId="167152f9-2226-4f1d-821d-8e3a5d3aee74" providerId="ADAL" clId="{0512A856-111C-4B9F-AA7C-EC7DB9FE7499}" dt="2026-05-13T14:37:55.832" v="190" actId="478"/>
          <ac:spMkLst>
            <pc:docMk/>
            <pc:sldMk cId="0" sldId="270"/>
            <ac:spMk id="5" creationId="{00000000-0000-0000-0000-000000000000}"/>
          </ac:spMkLst>
        </pc:spChg>
        <pc:spChg chg="del mod">
          <ac:chgData name="Charissa Rubey" userId="167152f9-2226-4f1d-821d-8e3a5d3aee74" providerId="ADAL" clId="{0512A856-111C-4B9F-AA7C-EC7DB9FE7499}" dt="2026-05-13T14:37:57.935" v="192" actId="478"/>
          <ac:spMkLst>
            <pc:docMk/>
            <pc:sldMk cId="0" sldId="270"/>
            <ac:spMk id="6" creationId="{00000000-0000-0000-0000-000000000000}"/>
          </ac:spMkLst>
        </pc:spChg>
        <pc:picChg chg="del">
          <ac:chgData name="Charissa Rubey" userId="167152f9-2226-4f1d-821d-8e3a5d3aee74" providerId="ADAL" clId="{0512A856-111C-4B9F-AA7C-EC7DB9FE7499}" dt="2026-05-13T14:37:56.513" v="191" actId="478"/>
          <ac:picMkLst>
            <pc:docMk/>
            <pc:sldMk cId="0" sldId="270"/>
            <ac:picMk id="3" creationId="{00000000-0000-0000-0000-000000000000}"/>
          </ac:picMkLst>
        </pc:picChg>
        <pc:picChg chg="add mod">
          <ac:chgData name="Charissa Rubey" userId="167152f9-2226-4f1d-821d-8e3a5d3aee74" providerId="ADAL" clId="{0512A856-111C-4B9F-AA7C-EC7DB9FE7499}" dt="2026-05-13T14:38:13.942" v="194" actId="14100"/>
          <ac:picMkLst>
            <pc:docMk/>
            <pc:sldMk cId="0" sldId="270"/>
            <ac:picMk id="8" creationId="{E9CBA1F6-579A-3E9B-568B-9C26D5B63023}"/>
          </ac:picMkLst>
        </pc:picChg>
      </pc:sldChg>
      <pc:sldChg chg="addSp delSp modSp mod">
        <pc:chgData name="Charissa Rubey" userId="167152f9-2226-4f1d-821d-8e3a5d3aee74" providerId="ADAL" clId="{0512A856-111C-4B9F-AA7C-EC7DB9FE7499}" dt="2026-05-13T14:39:02.052" v="198" actId="22"/>
        <pc:sldMkLst>
          <pc:docMk/>
          <pc:sldMk cId="0" sldId="271"/>
        </pc:sldMkLst>
        <pc:spChg chg="del mod">
          <ac:chgData name="Charissa Rubey" userId="167152f9-2226-4f1d-821d-8e3a5d3aee74" providerId="ADAL" clId="{0512A856-111C-4B9F-AA7C-EC7DB9FE7499}" dt="2026-05-13T14:38:36.535" v="196" actId="478"/>
          <ac:spMkLst>
            <pc:docMk/>
            <pc:sldMk cId="0" sldId="271"/>
            <ac:spMk id="5" creationId="{00000000-0000-0000-0000-000000000000}"/>
          </ac:spMkLst>
        </pc:spChg>
        <pc:spChg chg="del mod">
          <ac:chgData name="Charissa Rubey" userId="167152f9-2226-4f1d-821d-8e3a5d3aee74" providerId="ADAL" clId="{0512A856-111C-4B9F-AA7C-EC7DB9FE7499}" dt="2026-05-13T14:38:35.447" v="195" actId="478"/>
          <ac:spMkLst>
            <pc:docMk/>
            <pc:sldMk cId="0" sldId="271"/>
            <ac:spMk id="6" creationId="{00000000-0000-0000-0000-000000000000}"/>
          </ac:spMkLst>
        </pc:spChg>
        <pc:picChg chg="del">
          <ac:chgData name="Charissa Rubey" userId="167152f9-2226-4f1d-821d-8e3a5d3aee74" providerId="ADAL" clId="{0512A856-111C-4B9F-AA7C-EC7DB9FE7499}" dt="2026-05-13T14:38:36.950" v="197" actId="478"/>
          <ac:picMkLst>
            <pc:docMk/>
            <pc:sldMk cId="0" sldId="271"/>
            <ac:picMk id="3" creationId="{00000000-0000-0000-0000-000000000000}"/>
          </ac:picMkLst>
        </pc:picChg>
        <pc:picChg chg="add">
          <ac:chgData name="Charissa Rubey" userId="167152f9-2226-4f1d-821d-8e3a5d3aee74" providerId="ADAL" clId="{0512A856-111C-4B9F-AA7C-EC7DB9FE7499}" dt="2026-05-13T14:39:02.052" v="198" actId="22"/>
          <ac:picMkLst>
            <pc:docMk/>
            <pc:sldMk cId="0" sldId="271"/>
            <ac:picMk id="8" creationId="{FA5FC053-84B6-B35A-E4DB-5FAF6BF88DB5}"/>
          </ac:picMkLst>
        </pc:picChg>
      </pc:sldChg>
      <pc:sldChg chg="addSp delSp modSp mod">
        <pc:chgData name="Charissa Rubey" userId="167152f9-2226-4f1d-821d-8e3a5d3aee74" providerId="ADAL" clId="{0512A856-111C-4B9F-AA7C-EC7DB9FE7499}" dt="2026-05-13T14:40:34.301" v="209" actId="1038"/>
        <pc:sldMkLst>
          <pc:docMk/>
          <pc:sldMk cId="0" sldId="272"/>
        </pc:sldMkLst>
        <pc:spChg chg="del mod">
          <ac:chgData name="Charissa Rubey" userId="167152f9-2226-4f1d-821d-8e3a5d3aee74" providerId="ADAL" clId="{0512A856-111C-4B9F-AA7C-EC7DB9FE7499}" dt="2026-05-13T14:39:29.770" v="200" actId="478"/>
          <ac:spMkLst>
            <pc:docMk/>
            <pc:sldMk cId="0" sldId="272"/>
            <ac:spMk id="5" creationId="{00000000-0000-0000-0000-000000000000}"/>
          </ac:spMkLst>
        </pc:spChg>
        <pc:spChg chg="del mod">
          <ac:chgData name="Charissa Rubey" userId="167152f9-2226-4f1d-821d-8e3a5d3aee74" providerId="ADAL" clId="{0512A856-111C-4B9F-AA7C-EC7DB9FE7499}" dt="2026-05-13T14:39:28.160" v="199" actId="478"/>
          <ac:spMkLst>
            <pc:docMk/>
            <pc:sldMk cId="0" sldId="272"/>
            <ac:spMk id="6" creationId="{00000000-0000-0000-0000-000000000000}"/>
          </ac:spMkLst>
        </pc:spChg>
        <pc:picChg chg="del">
          <ac:chgData name="Charissa Rubey" userId="167152f9-2226-4f1d-821d-8e3a5d3aee74" providerId="ADAL" clId="{0512A856-111C-4B9F-AA7C-EC7DB9FE7499}" dt="2026-05-13T14:39:30.152" v="201" actId="478"/>
          <ac:picMkLst>
            <pc:docMk/>
            <pc:sldMk cId="0" sldId="272"/>
            <ac:picMk id="3" creationId="{00000000-0000-0000-0000-000000000000}"/>
          </ac:picMkLst>
        </pc:picChg>
        <pc:picChg chg="add mod">
          <ac:chgData name="Charissa Rubey" userId="167152f9-2226-4f1d-821d-8e3a5d3aee74" providerId="ADAL" clId="{0512A856-111C-4B9F-AA7C-EC7DB9FE7499}" dt="2026-05-13T14:40:34.301" v="209" actId="1038"/>
          <ac:picMkLst>
            <pc:docMk/>
            <pc:sldMk cId="0" sldId="272"/>
            <ac:picMk id="8" creationId="{DE200889-FC2C-3E7B-D4DA-58312E87D0B0}"/>
          </ac:picMkLst>
        </pc:picChg>
      </pc:sldChg>
      <pc:sldChg chg="addSp delSp modSp mod">
        <pc:chgData name="Charissa Rubey" userId="167152f9-2226-4f1d-821d-8e3a5d3aee74" providerId="ADAL" clId="{0512A856-111C-4B9F-AA7C-EC7DB9FE7499}" dt="2026-05-13T14:41:31.462" v="216" actId="1037"/>
        <pc:sldMkLst>
          <pc:docMk/>
          <pc:sldMk cId="0" sldId="273"/>
        </pc:sldMkLst>
        <pc:spChg chg="del mod">
          <ac:chgData name="Charissa Rubey" userId="167152f9-2226-4f1d-821d-8e3a5d3aee74" providerId="ADAL" clId="{0512A856-111C-4B9F-AA7C-EC7DB9FE7499}" dt="2026-05-13T14:41:25.674" v="211" actId="478"/>
          <ac:spMkLst>
            <pc:docMk/>
            <pc:sldMk cId="0" sldId="273"/>
            <ac:spMk id="5" creationId="{00000000-0000-0000-0000-000000000000}"/>
          </ac:spMkLst>
        </pc:spChg>
        <pc:spChg chg="del mod">
          <ac:chgData name="Charissa Rubey" userId="167152f9-2226-4f1d-821d-8e3a5d3aee74" providerId="ADAL" clId="{0512A856-111C-4B9F-AA7C-EC7DB9FE7499}" dt="2026-05-13T14:41:24" v="210" actId="478"/>
          <ac:spMkLst>
            <pc:docMk/>
            <pc:sldMk cId="0" sldId="273"/>
            <ac:spMk id="6" creationId="{00000000-0000-0000-0000-000000000000}"/>
          </ac:spMkLst>
        </pc:spChg>
        <pc:picChg chg="del">
          <ac:chgData name="Charissa Rubey" userId="167152f9-2226-4f1d-821d-8e3a5d3aee74" providerId="ADAL" clId="{0512A856-111C-4B9F-AA7C-EC7DB9FE7499}" dt="2026-05-13T14:41:26.060" v="212" actId="478"/>
          <ac:picMkLst>
            <pc:docMk/>
            <pc:sldMk cId="0" sldId="273"/>
            <ac:picMk id="3" creationId="{00000000-0000-0000-0000-000000000000}"/>
          </ac:picMkLst>
        </pc:picChg>
        <pc:picChg chg="add mod">
          <ac:chgData name="Charissa Rubey" userId="167152f9-2226-4f1d-821d-8e3a5d3aee74" providerId="ADAL" clId="{0512A856-111C-4B9F-AA7C-EC7DB9FE7499}" dt="2026-05-13T14:41:31.462" v="216" actId="1037"/>
          <ac:picMkLst>
            <pc:docMk/>
            <pc:sldMk cId="0" sldId="273"/>
            <ac:picMk id="8" creationId="{F95BF237-04BC-A406-39B6-DE82E8473F4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0" y="6492240"/>
            <a:ext cx="9144000" cy="182880"/>
          </a:xfrm>
          <a:prstGeom prst="rect">
            <a:avLst/>
          </a:prstGeom>
          <a:solidFill>
            <a:srgbClr val="005B96"/>
          </a:solidFill>
          <a:ln>
            <a:solidFill>
              <a:srgbClr val="005B9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E0C441-7804-C9A6-19FB-E38795AA3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4735"/>
            <a:ext cx="9144000" cy="612853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0" y="6492240"/>
            <a:ext cx="9144000" cy="182880"/>
          </a:xfrm>
          <a:prstGeom prst="rect">
            <a:avLst/>
          </a:prstGeom>
          <a:solidFill>
            <a:srgbClr val="005B96"/>
          </a:solidFill>
          <a:ln>
            <a:solidFill>
              <a:srgbClr val="005B9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E36A0D-2890-B25C-F0DD-820C256A6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613" y="-31936"/>
            <a:ext cx="9286613" cy="688328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0" y="6492240"/>
            <a:ext cx="9144000" cy="182880"/>
          </a:xfrm>
          <a:prstGeom prst="rect">
            <a:avLst/>
          </a:prstGeom>
          <a:solidFill>
            <a:srgbClr val="005B96"/>
          </a:solidFill>
          <a:ln>
            <a:solidFill>
              <a:srgbClr val="005B9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7DC08A-AF19-5E98-37B9-5DCE1C1E8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513"/>
            <a:ext cx="9256151" cy="616254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0" y="6492240"/>
            <a:ext cx="9144000" cy="182880"/>
          </a:xfrm>
          <a:prstGeom prst="rect">
            <a:avLst/>
          </a:prstGeom>
          <a:solidFill>
            <a:srgbClr val="005B96"/>
          </a:solidFill>
          <a:ln>
            <a:solidFill>
              <a:srgbClr val="005B9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719F0E-5717-81DD-4890-9FEED1220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8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0" y="6492240"/>
            <a:ext cx="9144000" cy="182880"/>
          </a:xfrm>
          <a:prstGeom prst="rect">
            <a:avLst/>
          </a:prstGeom>
          <a:solidFill>
            <a:srgbClr val="005B96"/>
          </a:solidFill>
          <a:ln>
            <a:solidFill>
              <a:srgbClr val="005B9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068FC3-98C0-406A-ED05-74572D1AB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723" y="0"/>
            <a:ext cx="9216242" cy="694260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0" y="6492240"/>
            <a:ext cx="9144000" cy="182880"/>
          </a:xfrm>
          <a:prstGeom prst="rect">
            <a:avLst/>
          </a:prstGeom>
          <a:solidFill>
            <a:srgbClr val="005B96"/>
          </a:solidFill>
          <a:ln>
            <a:solidFill>
              <a:srgbClr val="005B9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CBA1F6-579A-3E9B-568B-9C26D5B63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5" y="-100668"/>
            <a:ext cx="9265286" cy="695866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0" y="6492240"/>
            <a:ext cx="9144000" cy="182880"/>
          </a:xfrm>
          <a:prstGeom prst="rect">
            <a:avLst/>
          </a:prstGeom>
          <a:solidFill>
            <a:srgbClr val="005B96"/>
          </a:solidFill>
          <a:ln>
            <a:solidFill>
              <a:srgbClr val="005B9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5FC053-84B6-B35A-E4DB-5FAF6BF88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82"/>
            <a:ext cx="9144000" cy="684843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0" y="6492240"/>
            <a:ext cx="9144000" cy="182880"/>
          </a:xfrm>
          <a:prstGeom prst="rect">
            <a:avLst/>
          </a:prstGeom>
          <a:solidFill>
            <a:srgbClr val="005B96"/>
          </a:solidFill>
          <a:ln>
            <a:solidFill>
              <a:srgbClr val="005B9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200889-FC2C-3E7B-D4DA-58312E87D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9" y="0"/>
            <a:ext cx="9143999" cy="692111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0" y="6492240"/>
            <a:ext cx="9144000" cy="182880"/>
          </a:xfrm>
          <a:prstGeom prst="rect">
            <a:avLst/>
          </a:prstGeom>
          <a:solidFill>
            <a:srgbClr val="005B96"/>
          </a:solidFill>
          <a:ln>
            <a:solidFill>
              <a:srgbClr val="005B9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5BF237-04BC-A406-39B6-DE82E8473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72" y="-58723"/>
            <a:ext cx="9192833" cy="691672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0" y="6492240"/>
            <a:ext cx="9144000" cy="182880"/>
          </a:xfrm>
          <a:prstGeom prst="rect">
            <a:avLst/>
          </a:prstGeom>
          <a:solidFill>
            <a:srgbClr val="005B96"/>
          </a:solidFill>
          <a:ln>
            <a:solidFill>
              <a:srgbClr val="005B9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065EC3-2E37-3263-CDFD-4D1DB9A69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51"/>
            <a:ext cx="9144000" cy="684289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0" y="6492240"/>
            <a:ext cx="9144000" cy="182880"/>
          </a:xfrm>
          <a:prstGeom prst="rect">
            <a:avLst/>
          </a:prstGeom>
          <a:solidFill>
            <a:srgbClr val="005B96"/>
          </a:solidFill>
          <a:ln>
            <a:solidFill>
              <a:srgbClr val="005B9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DA5CA6-8864-CB57-618A-59428986B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1"/>
            <a:ext cx="9144000" cy="684571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0" y="6492240"/>
            <a:ext cx="9144000" cy="182880"/>
          </a:xfrm>
          <a:prstGeom prst="rect">
            <a:avLst/>
          </a:prstGeom>
          <a:solidFill>
            <a:srgbClr val="005B96"/>
          </a:solidFill>
          <a:ln>
            <a:solidFill>
              <a:srgbClr val="005B9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B5BCED-E23E-40EE-BBFE-8EFD23274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99702"/>
            <a:ext cx="9236279" cy="695770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0" y="6492240"/>
            <a:ext cx="9144000" cy="182880"/>
          </a:xfrm>
          <a:prstGeom prst="rect">
            <a:avLst/>
          </a:prstGeom>
          <a:solidFill>
            <a:srgbClr val="005B96"/>
          </a:solidFill>
          <a:ln>
            <a:solidFill>
              <a:srgbClr val="005B9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3B0AA3-B47D-C64B-7295-45C3ACABC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067"/>
            <a:ext cx="91149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0" y="6492240"/>
            <a:ext cx="9144000" cy="182880"/>
          </a:xfrm>
          <a:prstGeom prst="rect">
            <a:avLst/>
          </a:prstGeom>
          <a:solidFill>
            <a:srgbClr val="005B96"/>
          </a:solidFill>
          <a:ln>
            <a:solidFill>
              <a:srgbClr val="005B9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D871123-75ED-436C-EF3B-D95E0B7D7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557"/>
            <a:ext cx="9119390" cy="687655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0" y="6492240"/>
            <a:ext cx="9144000" cy="182880"/>
          </a:xfrm>
          <a:prstGeom prst="rect">
            <a:avLst/>
          </a:prstGeom>
          <a:solidFill>
            <a:srgbClr val="005B96"/>
          </a:solidFill>
          <a:ln>
            <a:solidFill>
              <a:srgbClr val="005B9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D826B1-D618-3C78-0C06-B837243A7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714" y="-1"/>
            <a:ext cx="9143999" cy="689224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0" y="6492240"/>
            <a:ext cx="9144000" cy="182880"/>
          </a:xfrm>
          <a:prstGeom prst="rect">
            <a:avLst/>
          </a:prstGeom>
          <a:solidFill>
            <a:srgbClr val="005B96"/>
          </a:solidFill>
          <a:ln>
            <a:solidFill>
              <a:srgbClr val="005B9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6EFC94-4344-8B73-C894-61B3613D3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89" y="-76084"/>
            <a:ext cx="9160927" cy="693408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0" y="6492240"/>
            <a:ext cx="9144000" cy="182880"/>
          </a:xfrm>
          <a:prstGeom prst="rect">
            <a:avLst/>
          </a:prstGeom>
          <a:solidFill>
            <a:srgbClr val="005B96"/>
          </a:solidFill>
          <a:ln>
            <a:solidFill>
              <a:srgbClr val="005B9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BA77F1-9B79-981C-FAD9-F484D1727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05" y="0"/>
            <a:ext cx="9144000" cy="690611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0</Words>
  <Application>Microsoft Office PowerPoint</Application>
  <PresentationFormat>On-screen Show (4:3)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Charissa Rubey</cp:lastModifiedBy>
  <cp:revision>1</cp:revision>
  <dcterms:created xsi:type="dcterms:W3CDTF">2013-01-27T09:14:16Z</dcterms:created>
  <dcterms:modified xsi:type="dcterms:W3CDTF">2026-05-13T14:51:45Z</dcterms:modified>
  <cp:category/>
</cp:coreProperties>
</file>