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859" r:id="rId3"/>
  </p:sldMasterIdLst>
  <p:notesMasterIdLst>
    <p:notesMasterId r:id="rId33"/>
  </p:notesMasterIdLst>
  <p:sldIdLst>
    <p:sldId id="294" r:id="rId4"/>
    <p:sldId id="257" r:id="rId5"/>
    <p:sldId id="258" r:id="rId6"/>
    <p:sldId id="259" r:id="rId7"/>
    <p:sldId id="307" r:id="rId8"/>
    <p:sldId id="261" r:id="rId9"/>
    <p:sldId id="311" r:id="rId10"/>
    <p:sldId id="313" r:id="rId11"/>
    <p:sldId id="314" r:id="rId12"/>
    <p:sldId id="312" r:id="rId13"/>
    <p:sldId id="308" r:id="rId14"/>
    <p:sldId id="267" r:id="rId15"/>
    <p:sldId id="315" r:id="rId16"/>
    <p:sldId id="316" r:id="rId17"/>
    <p:sldId id="309" r:id="rId18"/>
    <p:sldId id="274" r:id="rId19"/>
    <p:sldId id="320" r:id="rId20"/>
    <p:sldId id="319" r:id="rId21"/>
    <p:sldId id="324" r:id="rId22"/>
    <p:sldId id="318" r:id="rId23"/>
    <p:sldId id="317" r:id="rId24"/>
    <p:sldId id="323" r:id="rId25"/>
    <p:sldId id="306" r:id="rId26"/>
    <p:sldId id="278" r:id="rId27"/>
    <p:sldId id="321" r:id="rId28"/>
    <p:sldId id="279" r:id="rId29"/>
    <p:sldId id="280" r:id="rId30"/>
    <p:sldId id="281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78DCD-C0DE-4E48-B7D5-A2A8B7F4A39E}" v="225" dt="2026-01-28T18:50:16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209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Vornbrock" userId="42c75ed4ffed5d1b" providerId="LiveId" clId="{15484C1B-D227-41D9-AFEF-FDB1F1F65540}"/>
    <pc:docChg chg="undo custSel addSld delSld modSld sldOrd modMainMaster">
      <pc:chgData name="Bob Vornbrock" userId="42c75ed4ffed5d1b" providerId="LiveId" clId="{15484C1B-D227-41D9-AFEF-FDB1F1F65540}" dt="2026-01-29T15:17:09.436" v="2184" actId="20577"/>
      <pc:docMkLst>
        <pc:docMk/>
      </pc:docMkLst>
      <pc:sldChg chg="addSp delSp modSp mod modTransition setBg modClrScheme delDesignElem chgLayout">
        <pc:chgData name="Bob Vornbrock" userId="42c75ed4ffed5d1b" providerId="LiveId" clId="{15484C1B-D227-41D9-AFEF-FDB1F1F65540}" dt="2026-01-23T13:58:27.789" v="1821" actId="20577"/>
        <pc:sldMkLst>
          <pc:docMk/>
          <pc:sldMk cId="0" sldId="257"/>
        </pc:sldMkLst>
        <pc:spChg chg="mod">
          <ac:chgData name="Bob Vornbrock" userId="42c75ed4ffed5d1b" providerId="LiveId" clId="{15484C1B-D227-41D9-AFEF-FDB1F1F65540}" dt="2026-01-19T16:54:55.474" v="794" actId="255"/>
          <ac:spMkLst>
            <pc:docMk/>
            <pc:sldMk cId="0" sldId="257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3T13:58:27.789" v="1821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17" creationId="{FEB3913B-54A3-490E-BA4B-5D0330990FCB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22" creationId="{C8643778-7F6C-4E8D-84D1-D5CDB9928191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24" creationId="{1D22F88D-6907-48AF-B024-346E855E0D96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28" creationId="{548E99BE-1071-4690-9B9C-07926CEE5557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30" creationId="{9301F039-B467-413A-B25C-770E51069D42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32" creationId="{9F06AEC1-5558-49E8-8CAC-FEBD00DF0031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34" creationId="{D10B76B9-BA68-471E-B58C-ED91198A9FAB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7"/>
            <ac:spMk id="35" creationId="{F75DC961-08A4-46F8-8A80-2E1FB977E1F4}"/>
          </ac:spMkLst>
        </pc:spChg>
        <pc:grpChg chg="add">
          <ac:chgData name="Bob Vornbrock" userId="42c75ed4ffed5d1b" providerId="LiveId" clId="{15484C1B-D227-41D9-AFEF-FDB1F1F65540}" dt="2026-01-17T20:45:05.663" v="115" actId="26606"/>
          <ac:grpSpMkLst>
            <pc:docMk/>
            <pc:sldMk cId="0" sldId="257"/>
            <ac:grpSpMk id="26" creationId="{F3842748-48B5-4DD0-A06A-A31C74024A99}"/>
          </ac:grpSpMkLst>
        </pc:grpChg>
      </pc:sldChg>
      <pc:sldChg chg="addSp delSp modSp mod modTransition setBg delDesignElem">
        <pc:chgData name="Bob Vornbrock" userId="42c75ed4ffed5d1b" providerId="LiveId" clId="{15484C1B-D227-41D9-AFEF-FDB1F1F65540}" dt="2026-01-28T17:43:02.406" v="1932" actId="14100"/>
        <pc:sldMkLst>
          <pc:docMk/>
          <pc:sldMk cId="0" sldId="258"/>
        </pc:sldMkLst>
        <pc:spChg chg="mod">
          <ac:chgData name="Bob Vornbrock" userId="42c75ed4ffed5d1b" providerId="LiveId" clId="{15484C1B-D227-41D9-AFEF-FDB1F1F65540}" dt="2026-01-19T16:40:11.993" v="737" actId="113"/>
          <ac:spMkLst>
            <pc:docMk/>
            <pc:sldMk cId="0" sldId="258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8T17:43:02.406" v="1932" actId="141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3" creationId="{548E99BE-1071-4690-9B9C-07926CEE5557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4" creationId="{9301F039-B467-413A-B25C-770E51069D42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5" creationId="{9F06AEC1-5558-49E8-8CAC-FEBD00DF0031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6" creationId="{D10B76B9-BA68-471E-B58C-ED91198A9FAB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7" creationId="{FEB3913B-54A3-490E-BA4B-5D0330990FCB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18" creationId="{F75DC961-08A4-46F8-8A80-2E1FB977E1F4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21" creationId="{C8643778-7F6C-4E8D-84D1-D5CDB9928191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8"/>
            <ac:spMk id="23" creationId="{1D22F88D-6907-48AF-B024-346E855E0D96}"/>
          </ac:spMkLst>
        </pc:spChg>
        <pc:grpChg chg="add">
          <ac:chgData name="Bob Vornbrock" userId="42c75ed4ffed5d1b" providerId="LiveId" clId="{15484C1B-D227-41D9-AFEF-FDB1F1F65540}" dt="2026-01-17T20:45:12.869" v="116" actId="26606"/>
          <ac:grpSpMkLst>
            <pc:docMk/>
            <pc:sldMk cId="0" sldId="258"/>
            <ac:grpSpMk id="24" creationId="{F3842748-48B5-4DD0-A06A-A31C74024A99}"/>
          </ac:grpSpMkLst>
        </pc:grpChg>
      </pc:sldChg>
      <pc:sldChg chg="addSp delSp modSp mod modTransition setBg delDesignElem">
        <pc:chgData name="Bob Vornbrock" userId="42c75ed4ffed5d1b" providerId="LiveId" clId="{15484C1B-D227-41D9-AFEF-FDB1F1F65540}" dt="2026-01-28T17:43:11.673" v="1933" actId="14100"/>
        <pc:sldMkLst>
          <pc:docMk/>
          <pc:sldMk cId="0" sldId="259"/>
        </pc:sldMkLst>
        <pc:spChg chg="mod">
          <ac:chgData name="Bob Vornbrock" userId="42c75ed4ffed5d1b" providerId="LiveId" clId="{15484C1B-D227-41D9-AFEF-FDB1F1F65540}" dt="2026-01-19T16:40:23.624" v="738" actId="1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8T17:43:11.673" v="1933" actId="14100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5" creationId="{C8643778-7F6C-4E8D-84D1-D5CDB9928191}"/>
          </ac:spMkLst>
        </pc:spChg>
        <pc:spChg chg="add 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6" creationId="{1D22F88D-6907-48AF-B024-346E855E0D96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9" creationId="{9301F039-B467-413A-B25C-770E51069D42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11" creationId="{D10B76B9-BA68-471E-B58C-ED91198A9FAB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13" creationId="{548E99BE-1071-4690-9B9C-07926CEE5557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15" creationId="{9F06AEC1-5558-49E8-8CAC-FEBD00DF0031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17" creationId="{FEB3913B-54A3-490E-BA4B-5D0330990FCB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k cId="0" sldId="259"/>
            <ac:spMk id="19" creationId="{F75DC961-08A4-46F8-8A80-2E1FB977E1F4}"/>
          </ac:spMkLst>
        </pc:spChg>
        <pc:grpChg chg="add">
          <ac:chgData name="Bob Vornbrock" userId="42c75ed4ffed5d1b" providerId="LiveId" clId="{15484C1B-D227-41D9-AFEF-FDB1F1F65540}" dt="2026-01-17T20:45:18.233" v="117" actId="26606"/>
          <ac:grpSpMkLst>
            <pc:docMk/>
            <pc:sldMk cId="0" sldId="259"/>
            <ac:grpSpMk id="7" creationId="{F3842748-48B5-4DD0-A06A-A31C74024A99}"/>
          </ac:grpSpMkLst>
        </pc:grpChg>
      </pc:sldChg>
      <pc:sldChg chg="addSp delSp modSp mod modTransition setBg delDesignElem">
        <pc:chgData name="Bob Vornbrock" userId="42c75ed4ffed5d1b" providerId="LiveId" clId="{15484C1B-D227-41D9-AFEF-FDB1F1F65540}" dt="2026-01-28T17:47:43.926" v="1948" actId="20577"/>
        <pc:sldMkLst>
          <pc:docMk/>
          <pc:sldMk cId="0" sldId="261"/>
        </pc:sldMkLst>
        <pc:spChg chg="mod ord">
          <ac:chgData name="Bob Vornbrock" userId="42c75ed4ffed5d1b" providerId="LiveId" clId="{15484C1B-D227-41D9-AFEF-FDB1F1F65540}" dt="2026-01-19T16:59:15.985" v="796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8T17:47:43.926" v="1948" actId="20577"/>
          <ac:spMkLst>
            <pc:docMk/>
            <pc:sldMk cId="0" sldId="261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5:40:42.646" v="363" actId="26606"/>
          <ac:spMkLst>
            <pc:docMk/>
            <pc:sldMk cId="0" sldId="261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5:40:42.646" v="363" actId="26606"/>
          <ac:grpSpMkLst>
            <pc:docMk/>
            <pc:sldMk cId="0" sldId="261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5:40:42.646" v="363" actId="26606"/>
          <ac:picMkLst>
            <pc:docMk/>
            <pc:sldMk cId="0" sldId="261"/>
            <ac:picMk id="5" creationId="{057FCAFC-45C7-DBF6-19D9-39C36FB8785F}"/>
          </ac:picMkLst>
        </pc:picChg>
      </pc:sldChg>
      <pc:sldChg chg="addSp delSp modSp mod modTransition setBg delDesignElem">
        <pc:chgData name="Bob Vornbrock" userId="42c75ed4ffed5d1b" providerId="LiveId" clId="{15484C1B-D227-41D9-AFEF-FDB1F1F65540}" dt="2026-01-20T20:06:06.090" v="1788"/>
        <pc:sldMkLst>
          <pc:docMk/>
          <pc:sldMk cId="0" sldId="267"/>
        </pc:sldMkLst>
        <pc:spChg chg="mod">
          <ac:chgData name="Bob Vornbrock" userId="42c75ed4ffed5d1b" providerId="LiveId" clId="{15484C1B-D227-41D9-AFEF-FDB1F1F65540}" dt="2026-01-19T16:53:58.272" v="791" actId="255"/>
          <ac:spMkLst>
            <pc:docMk/>
            <pc:sldMk cId="0" sldId="267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19T16:54:26.659" v="793" actId="1076"/>
          <ac:spMkLst>
            <pc:docMk/>
            <pc:sldMk cId="0" sldId="267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5:40:59.495" v="364" actId="26606"/>
          <ac:spMkLst>
            <pc:docMk/>
            <pc:sldMk cId="0" sldId="267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5:40:59.495" v="364" actId="26606"/>
          <ac:grpSpMkLst>
            <pc:docMk/>
            <pc:sldMk cId="0" sldId="267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5:40:59.495" v="364" actId="26606"/>
          <ac:picMkLst>
            <pc:docMk/>
            <pc:sldMk cId="0" sldId="267"/>
            <ac:picMk id="5" creationId="{DF5C7798-CD49-A03B-42D4-529B81BE40C6}"/>
          </ac:picMkLst>
        </pc:picChg>
      </pc:sldChg>
      <pc:sldChg chg="addSp delSp modSp mod ord modTransition setBg delDesignElem">
        <pc:chgData name="Bob Vornbrock" userId="42c75ed4ffed5d1b" providerId="LiveId" clId="{15484C1B-D227-41D9-AFEF-FDB1F1F65540}" dt="2026-01-20T20:06:06.090" v="1788"/>
        <pc:sldMkLst>
          <pc:docMk/>
          <pc:sldMk cId="0" sldId="274"/>
        </pc:sldMkLst>
        <pc:spChg chg="mod">
          <ac:chgData name="Bob Vornbrock" userId="42c75ed4ffed5d1b" providerId="LiveId" clId="{15484C1B-D227-41D9-AFEF-FDB1F1F65540}" dt="2026-01-19T16:42:57.152" v="758" actId="113"/>
          <ac:spMkLst>
            <pc:docMk/>
            <pc:sldMk cId="0" sldId="274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0T19:49:31.658" v="1296" actId="20577"/>
          <ac:spMkLst>
            <pc:docMk/>
            <pc:sldMk cId="0" sldId="274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6:08:19.294" v="432" actId="26606"/>
          <ac:spMkLst>
            <pc:docMk/>
            <pc:sldMk cId="0" sldId="274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6:08:19.294" v="432" actId="26606"/>
          <ac:grpSpMkLst>
            <pc:docMk/>
            <pc:sldMk cId="0" sldId="274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6:08:19.294" v="432" actId="26606"/>
          <ac:picMkLst>
            <pc:docMk/>
            <pc:sldMk cId="0" sldId="274"/>
            <ac:picMk id="5" creationId="{774C8059-4819-BA65-0B46-E8C29A4085E9}"/>
          </ac:picMkLst>
        </pc:picChg>
      </pc:sldChg>
      <pc:sldChg chg="addSp delSp modSp mod ord modTransition setBg delDesignElem">
        <pc:chgData name="Bob Vornbrock" userId="42c75ed4ffed5d1b" providerId="LiveId" clId="{15484C1B-D227-41D9-AFEF-FDB1F1F65540}" dt="2026-01-21T18:02:42.877" v="1820" actId="20577"/>
        <pc:sldMkLst>
          <pc:docMk/>
          <pc:sldMk cId="0" sldId="278"/>
        </pc:sldMkLst>
        <pc:spChg chg="mod">
          <ac:chgData name="Bob Vornbrock" userId="42c75ed4ffed5d1b" providerId="LiveId" clId="{15484C1B-D227-41D9-AFEF-FDB1F1F65540}" dt="2026-01-19T16:44:20.071" v="766" actId="113"/>
          <ac:spMkLst>
            <pc:docMk/>
            <pc:sldMk cId="0" sldId="278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1T18:02:42.877" v="1820" actId="20577"/>
          <ac:spMkLst>
            <pc:docMk/>
            <pc:sldMk cId="0" sldId="278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5:41:28.513" v="366" actId="26606"/>
          <ac:spMkLst>
            <pc:docMk/>
            <pc:sldMk cId="0" sldId="278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5:41:28.513" v="366" actId="26606"/>
          <ac:grpSpMkLst>
            <pc:docMk/>
            <pc:sldMk cId="0" sldId="278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5:41:28.513" v="366" actId="26606"/>
          <ac:picMkLst>
            <pc:docMk/>
            <pc:sldMk cId="0" sldId="278"/>
            <ac:picMk id="5" creationId="{6CAD2546-5A5A-A9B5-BB7F-3028BB2D1DA1}"/>
          </ac:picMkLst>
        </pc:picChg>
      </pc:sldChg>
      <pc:sldChg chg="addSp delSp modSp mod modTransition setBg delDesignElem">
        <pc:chgData name="Bob Vornbrock" userId="42c75ed4ffed5d1b" providerId="LiveId" clId="{15484C1B-D227-41D9-AFEF-FDB1F1F65540}" dt="2026-01-20T20:06:06.090" v="1788"/>
        <pc:sldMkLst>
          <pc:docMk/>
          <pc:sldMk cId="0" sldId="279"/>
        </pc:sldMkLst>
        <pc:spChg chg="mod">
          <ac:chgData name="Bob Vornbrock" userId="42c75ed4ffed5d1b" providerId="LiveId" clId="{15484C1B-D227-41D9-AFEF-FDB1F1F65540}" dt="2026-01-19T16:44:49.513" v="769" actId="113"/>
          <ac:spMkLst>
            <pc:docMk/>
            <pc:sldMk cId="0" sldId="279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0T19:57:31.725" v="1626" actId="114"/>
          <ac:spMkLst>
            <pc:docMk/>
            <pc:sldMk cId="0" sldId="279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5:41:38.267" v="367" actId="26606"/>
          <ac:spMkLst>
            <pc:docMk/>
            <pc:sldMk cId="0" sldId="279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5:41:38.267" v="367" actId="26606"/>
          <ac:grpSpMkLst>
            <pc:docMk/>
            <pc:sldMk cId="0" sldId="279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5:41:38.267" v="367" actId="26606"/>
          <ac:picMkLst>
            <pc:docMk/>
            <pc:sldMk cId="0" sldId="279"/>
            <ac:picMk id="5" creationId="{81AC289F-9FB3-ACFB-EAD7-651DA7D7AD9C}"/>
          </ac:picMkLst>
        </pc:picChg>
      </pc:sldChg>
      <pc:sldChg chg="addSp delSp modSp mod modTransition setBg delDesignElem">
        <pc:chgData name="Bob Vornbrock" userId="42c75ed4ffed5d1b" providerId="LiveId" clId="{15484C1B-D227-41D9-AFEF-FDB1F1F65540}" dt="2026-01-28T18:18:32.069" v="2124" actId="20577"/>
        <pc:sldMkLst>
          <pc:docMk/>
          <pc:sldMk cId="0" sldId="280"/>
        </pc:sldMkLst>
        <pc:spChg chg="mod">
          <ac:chgData name="Bob Vornbrock" userId="42c75ed4ffed5d1b" providerId="LiveId" clId="{15484C1B-D227-41D9-AFEF-FDB1F1F65540}" dt="2026-01-19T16:45:36.299" v="776" actId="113"/>
          <ac:spMkLst>
            <pc:docMk/>
            <pc:sldMk cId="0" sldId="280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28T18:18:32.069" v="2124" actId="20577"/>
          <ac:spMkLst>
            <pc:docMk/>
            <pc:sldMk cId="0" sldId="280"/>
            <ac:spMk id="3" creationId="{00000000-0000-0000-0000-000000000000}"/>
          </ac:spMkLst>
        </pc:spChg>
        <pc:spChg chg="add">
          <ac:chgData name="Bob Vornbrock" userId="42c75ed4ffed5d1b" providerId="LiveId" clId="{15484C1B-D227-41D9-AFEF-FDB1F1F65540}" dt="2026-01-19T15:41:51.800" v="368" actId="26606"/>
          <ac:spMkLst>
            <pc:docMk/>
            <pc:sldMk cId="0" sldId="280"/>
            <ac:spMk id="10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5:41:51.800" v="368" actId="26606"/>
          <ac:grpSpMkLst>
            <pc:docMk/>
            <pc:sldMk cId="0" sldId="280"/>
            <ac:grpSpMk id="12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5:41:51.800" v="368" actId="26606"/>
          <ac:picMkLst>
            <pc:docMk/>
            <pc:sldMk cId="0" sldId="280"/>
            <ac:picMk id="5" creationId="{FB1CBA64-D165-5BCD-10BF-D8DA748213FD}"/>
          </ac:picMkLst>
        </pc:picChg>
      </pc:sldChg>
      <pc:sldChg chg="addSp delSp modSp mod modTransition setBg addAnim modAnim delDesignElem">
        <pc:chgData name="Bob Vornbrock" userId="42c75ed4ffed5d1b" providerId="LiveId" clId="{15484C1B-D227-41D9-AFEF-FDB1F1F65540}" dt="2026-01-28T18:50:04.035" v="2171" actId="1076"/>
        <pc:sldMkLst>
          <pc:docMk/>
          <pc:sldMk cId="0" sldId="281"/>
        </pc:sldMkLst>
        <pc:spChg chg="mod ord">
          <ac:chgData name="Bob Vornbrock" userId="42c75ed4ffed5d1b" providerId="LiveId" clId="{15484C1B-D227-41D9-AFEF-FDB1F1F65540}" dt="2026-01-28T18:44:04.774" v="2132" actId="1076"/>
          <ac:spMkLst>
            <pc:docMk/>
            <pc:sldMk cId="0" sldId="281"/>
            <ac:spMk id="2" creationId="{00000000-0000-0000-0000-000000000000}"/>
          </ac:spMkLst>
        </pc:spChg>
        <pc:spChg chg="add del mod">
          <ac:chgData name="Bob Vornbrock" userId="42c75ed4ffed5d1b" providerId="LiveId" clId="{15484C1B-D227-41D9-AFEF-FDB1F1F65540}" dt="2026-01-28T18:43:11.547" v="2126"/>
          <ac:spMkLst>
            <pc:docMk/>
            <pc:sldMk cId="0" sldId="281"/>
            <ac:spMk id="7" creationId="{4556A794-4EF6-3484-67F2-0233E3797211}"/>
          </ac:spMkLst>
        </pc:spChg>
        <pc:spChg chg="add">
          <ac:chgData name="Bob Vornbrock" userId="42c75ed4ffed5d1b" providerId="LiveId" clId="{15484C1B-D227-41D9-AFEF-FDB1F1F65540}" dt="2026-01-19T16:48:03.556" v="782" actId="26606"/>
          <ac:spMkLst>
            <pc:docMk/>
            <pc:sldMk cId="0" sldId="281"/>
            <ac:spMk id="34" creationId="{6AD30037-67ED-4367-9BE0-45787510BF13}"/>
          </ac:spMkLst>
        </pc:spChg>
        <pc:grpChg chg="add">
          <ac:chgData name="Bob Vornbrock" userId="42c75ed4ffed5d1b" providerId="LiveId" clId="{15484C1B-D227-41D9-AFEF-FDB1F1F65540}" dt="2026-01-19T16:48:03.556" v="782" actId="26606"/>
          <ac:grpSpMkLst>
            <pc:docMk/>
            <pc:sldMk cId="0" sldId="281"/>
            <ac:grpSpMk id="36" creationId="{50841A4E-5BC1-44B4-83CF-D524E8AEAD64}"/>
          </ac:grpSpMkLst>
        </pc:grpChg>
        <pc:picChg chg="add mod ord">
          <ac:chgData name="Bob Vornbrock" userId="42c75ed4ffed5d1b" providerId="LiveId" clId="{15484C1B-D227-41D9-AFEF-FDB1F1F65540}" dt="2026-01-19T16:48:03.556" v="782" actId="26606"/>
          <ac:picMkLst>
            <pc:docMk/>
            <pc:sldMk cId="0" sldId="281"/>
            <ac:picMk id="5" creationId="{31CA8EB4-EA6F-5C8B-F2BF-F61E15E5E272}"/>
          </ac:picMkLst>
        </pc:picChg>
        <pc:picChg chg="add mod">
          <ac:chgData name="Bob Vornbrock" userId="42c75ed4ffed5d1b" providerId="LiveId" clId="{15484C1B-D227-41D9-AFEF-FDB1F1F65540}" dt="2026-01-28T18:50:04.035" v="2171" actId="1076"/>
          <ac:picMkLst>
            <pc:docMk/>
            <pc:sldMk cId="0" sldId="281"/>
            <ac:picMk id="1026" creationId="{004B9190-AB9A-9B58-9842-9B0F51A7C146}"/>
          </ac:picMkLst>
        </pc:picChg>
      </pc:sldChg>
      <pc:sldChg chg="addSp delSp modSp add mod modTransition setBg addAnim">
        <pc:chgData name="Bob Vornbrock" userId="42c75ed4ffed5d1b" providerId="LiveId" clId="{15484C1B-D227-41D9-AFEF-FDB1F1F65540}" dt="2026-01-28T18:46:41.340" v="2146" actId="1076"/>
        <pc:sldMkLst>
          <pc:docMk/>
          <pc:sldMk cId="2224978267" sldId="294"/>
        </pc:sldMkLst>
        <pc:spChg chg="mod">
          <ac:chgData name="Bob Vornbrock" userId="42c75ed4ffed5d1b" providerId="LiveId" clId="{15484C1B-D227-41D9-AFEF-FDB1F1F65540}" dt="2026-01-19T16:39:50.463" v="735" actId="113"/>
          <ac:spMkLst>
            <pc:docMk/>
            <pc:sldMk cId="2224978267" sldId="294"/>
            <ac:spMk id="2" creationId="{F38D4551-3979-AEBF-246A-04F9B5EA6769}"/>
          </ac:spMkLst>
        </pc:spChg>
        <pc:spChg chg="mod">
          <ac:chgData name="Bob Vornbrock" userId="42c75ed4ffed5d1b" providerId="LiveId" clId="{15484C1B-D227-41D9-AFEF-FDB1F1F65540}" dt="2026-01-19T16:00:23.926" v="414" actId="26606"/>
          <ac:spMkLst>
            <pc:docMk/>
            <pc:sldMk cId="2224978267" sldId="294"/>
            <ac:spMk id="3" creationId="{D895BDDE-7C42-B719-2975-06E1F10D0EC7}"/>
          </ac:spMkLst>
        </pc:spChg>
        <pc:spChg chg="add">
          <ac:chgData name="Bob Vornbrock" userId="42c75ed4ffed5d1b" providerId="LiveId" clId="{15484C1B-D227-41D9-AFEF-FDB1F1F65540}" dt="2026-01-19T16:00:23.926" v="414" actId="26606"/>
          <ac:spMkLst>
            <pc:docMk/>
            <pc:sldMk cId="2224978267" sldId="294"/>
            <ac:spMk id="66" creationId="{4FEB7930-F0D6-4044-8BA9-D730103DBF13}"/>
          </ac:spMkLst>
        </pc:spChg>
        <pc:grpChg chg="add">
          <ac:chgData name="Bob Vornbrock" userId="42c75ed4ffed5d1b" providerId="LiveId" clId="{15484C1B-D227-41D9-AFEF-FDB1F1F65540}" dt="2026-01-19T16:00:23.926" v="414" actId="26606"/>
          <ac:grpSpMkLst>
            <pc:docMk/>
            <pc:sldMk cId="2224978267" sldId="294"/>
            <ac:grpSpMk id="58" creationId="{0A47CF6F-27C2-43F3-AF69-E3D576363742}"/>
          </ac:grpSpMkLst>
        </pc:grpChg>
        <pc:grpChg chg="add">
          <ac:chgData name="Bob Vornbrock" userId="42c75ed4ffed5d1b" providerId="LiveId" clId="{15484C1B-D227-41D9-AFEF-FDB1F1F65540}" dt="2026-01-19T16:00:23.926" v="414" actId="26606"/>
          <ac:grpSpMkLst>
            <pc:docMk/>
            <pc:sldMk cId="2224978267" sldId="294"/>
            <ac:grpSpMk id="68" creationId="{3D37B8A0-A486-4042-834D-0C08DD3B4302}"/>
          </ac:grpSpMkLst>
        </pc:grpChg>
        <pc:picChg chg="add del mod">
          <ac:chgData name="Bob Vornbrock" userId="42c75ed4ffed5d1b" providerId="LiveId" clId="{15484C1B-D227-41D9-AFEF-FDB1F1F65540}" dt="2026-01-28T18:45:34.099" v="2138" actId="21"/>
          <ac:picMkLst>
            <pc:docMk/>
            <pc:sldMk cId="2224978267" sldId="294"/>
            <ac:picMk id="4" creationId="{4D55DAC4-1A15-C39A-78FA-C7330A49D5BC}"/>
          </ac:picMkLst>
        </pc:picChg>
        <pc:picChg chg="mod">
          <ac:chgData name="Bob Vornbrock" userId="42c75ed4ffed5d1b" providerId="LiveId" clId="{15484C1B-D227-41D9-AFEF-FDB1F1F65540}" dt="2026-01-19T16:00:23.926" v="414" actId="26606"/>
          <ac:picMkLst>
            <pc:docMk/>
            <pc:sldMk cId="2224978267" sldId="294"/>
            <ac:picMk id="5" creationId="{3E1EC1FF-1883-9DAE-2D72-58DB6EDD6113}"/>
          </ac:picMkLst>
        </pc:picChg>
        <pc:picChg chg="add del mod">
          <ac:chgData name="Bob Vornbrock" userId="42c75ed4ffed5d1b" providerId="LiveId" clId="{15484C1B-D227-41D9-AFEF-FDB1F1F65540}" dt="2026-01-28T18:46:05.500" v="2142" actId="21"/>
          <ac:picMkLst>
            <pc:docMk/>
            <pc:sldMk cId="2224978267" sldId="294"/>
            <ac:picMk id="6" creationId="{4D55DAC4-1A15-C39A-78FA-C7330A49D5BC}"/>
          </ac:picMkLst>
        </pc:picChg>
        <pc:picChg chg="add mod">
          <ac:chgData name="Bob Vornbrock" userId="42c75ed4ffed5d1b" providerId="LiveId" clId="{15484C1B-D227-41D9-AFEF-FDB1F1F65540}" dt="2026-01-28T18:46:41.340" v="2146" actId="1076"/>
          <ac:picMkLst>
            <pc:docMk/>
            <pc:sldMk cId="2224978267" sldId="294"/>
            <ac:picMk id="7" creationId="{1841F0DA-0E63-EE07-BA52-73C6BBBD800A}"/>
          </ac:picMkLst>
        </pc:picChg>
        <pc:picChg chg="add del mod">
          <ac:chgData name="Bob Vornbrock" userId="42c75ed4ffed5d1b" providerId="LiveId" clId="{15484C1B-D227-41D9-AFEF-FDB1F1F65540}" dt="2026-01-28T18:45:34.099" v="2138" actId="21"/>
          <ac:picMkLst>
            <pc:docMk/>
            <pc:sldMk cId="2224978267" sldId="294"/>
            <ac:picMk id="2050" creationId="{1841F0DA-0E63-EE07-BA52-73C6BBBD800A}"/>
          </ac:picMkLst>
        </pc:picChg>
      </pc:sldChg>
      <pc:sldChg chg="addSp delSp modSp add mod modTransition setBg addAnim">
        <pc:chgData name="Bob Vornbrock" userId="42c75ed4ffed5d1b" providerId="LiveId" clId="{15484C1B-D227-41D9-AFEF-FDB1F1F65540}" dt="2026-01-28T18:49:21.671" v="2167"/>
        <pc:sldMkLst>
          <pc:docMk/>
          <pc:sldMk cId="1667615217" sldId="306"/>
        </pc:sldMkLst>
        <pc:spChg chg="mod">
          <ac:chgData name="Bob Vornbrock" userId="42c75ed4ffed5d1b" providerId="LiveId" clId="{15484C1B-D227-41D9-AFEF-FDB1F1F65540}" dt="2026-01-19T16:44:08.659" v="765" actId="113"/>
          <ac:spMkLst>
            <pc:docMk/>
            <pc:sldMk cId="1667615217" sldId="306"/>
            <ac:spMk id="2" creationId="{4E6A5B46-68C4-0B92-7408-6FFCE09ACC33}"/>
          </ac:spMkLst>
        </pc:spChg>
        <pc:spChg chg="mod">
          <ac:chgData name="Bob Vornbrock" userId="42c75ed4ffed5d1b" providerId="LiveId" clId="{15484C1B-D227-41D9-AFEF-FDB1F1F65540}" dt="2026-01-19T15:30:01.002" v="354" actId="26606"/>
          <ac:spMkLst>
            <pc:docMk/>
            <pc:sldMk cId="1667615217" sldId="306"/>
            <ac:spMk id="3" creationId="{9630540E-A063-34B4-90C4-4D37B2714DFA}"/>
          </ac:spMkLst>
        </pc:spChg>
        <pc:spChg chg="add">
          <ac:chgData name="Bob Vornbrock" userId="42c75ed4ffed5d1b" providerId="LiveId" clId="{15484C1B-D227-41D9-AFEF-FDB1F1F65540}" dt="2026-01-19T15:30:01.002" v="354" actId="26606"/>
          <ac:spMkLst>
            <pc:docMk/>
            <pc:sldMk cId="1667615217" sldId="306"/>
            <ac:spMk id="18" creationId="{4FEB7930-F0D6-4044-8BA9-D730103DBF13}"/>
          </ac:spMkLst>
        </pc:spChg>
        <pc:grpChg chg="add">
          <ac:chgData name="Bob Vornbrock" userId="42c75ed4ffed5d1b" providerId="LiveId" clId="{15484C1B-D227-41D9-AFEF-FDB1F1F65540}" dt="2026-01-19T15:30:01.002" v="354" actId="26606"/>
          <ac:grpSpMkLst>
            <pc:docMk/>
            <pc:sldMk cId="1667615217" sldId="306"/>
            <ac:grpSpMk id="10" creationId="{0A47CF6F-27C2-43F3-AF69-E3D576363742}"/>
          </ac:grpSpMkLst>
        </pc:grpChg>
        <pc:grpChg chg="add">
          <ac:chgData name="Bob Vornbrock" userId="42c75ed4ffed5d1b" providerId="LiveId" clId="{15484C1B-D227-41D9-AFEF-FDB1F1F65540}" dt="2026-01-19T15:30:01.002" v="354" actId="26606"/>
          <ac:grpSpMkLst>
            <pc:docMk/>
            <pc:sldMk cId="1667615217" sldId="306"/>
            <ac:grpSpMk id="20" creationId="{3D37B8A0-A486-4042-834D-0C08DD3B4302}"/>
          </ac:grpSpMkLst>
        </pc:grpChg>
        <pc:grpChg chg="add">
          <ac:chgData name="Bob Vornbrock" userId="42c75ed4ffed5d1b" providerId="LiveId" clId="{15484C1B-D227-41D9-AFEF-FDB1F1F65540}" dt="2026-01-19T15:30:01.002" v="354" actId="26606"/>
          <ac:grpSpMkLst>
            <pc:docMk/>
            <pc:sldMk cId="1667615217" sldId="306"/>
            <ac:grpSpMk id="24" creationId="{945CE9A4-4A26-4B57-A688-E6D3A8498AB1}"/>
          </ac:grpSpMkLst>
        </pc:grpChg>
        <pc:picChg chg="add del mod">
          <ac:chgData name="Bob Vornbrock" userId="42c75ed4ffed5d1b" providerId="LiveId" clId="{15484C1B-D227-41D9-AFEF-FDB1F1F65540}" dt="2026-01-28T18:49:15.717" v="2166" actId="478"/>
          <ac:picMkLst>
            <pc:docMk/>
            <pc:sldMk cId="1667615217" sldId="306"/>
            <ac:picMk id="4" creationId="{A1A1C278-CEA3-A0C7-6900-47AA97E32801}"/>
          </ac:picMkLst>
        </pc:picChg>
        <pc:picChg chg="mod">
          <ac:chgData name="Bob Vornbrock" userId="42c75ed4ffed5d1b" providerId="LiveId" clId="{15484C1B-D227-41D9-AFEF-FDB1F1F65540}" dt="2026-01-19T15:30:01.002" v="354" actId="26606"/>
          <ac:picMkLst>
            <pc:docMk/>
            <pc:sldMk cId="1667615217" sldId="306"/>
            <ac:picMk id="5" creationId="{36A51A1E-8AC9-C67C-61A3-EF44C3F31EB0}"/>
          </ac:picMkLst>
        </pc:picChg>
        <pc:picChg chg="add mod">
          <ac:chgData name="Bob Vornbrock" userId="42c75ed4ffed5d1b" providerId="LiveId" clId="{15484C1B-D227-41D9-AFEF-FDB1F1F65540}" dt="2026-01-28T18:49:21.671" v="2167"/>
          <ac:picMkLst>
            <pc:docMk/>
            <pc:sldMk cId="1667615217" sldId="306"/>
            <ac:picMk id="6" creationId="{5359F52A-E3CC-F5D4-8F49-461E1E4FD0A8}"/>
          </ac:picMkLst>
        </pc:picChg>
      </pc:sldChg>
      <pc:sldChg chg="addSp delSp modSp add mod modTransition setBg addAnim">
        <pc:chgData name="Bob Vornbrock" userId="42c75ed4ffed5d1b" providerId="LiveId" clId="{15484C1B-D227-41D9-AFEF-FDB1F1F65540}" dt="2026-01-28T18:47:55.748" v="2156" actId="1076"/>
        <pc:sldMkLst>
          <pc:docMk/>
          <pc:sldMk cId="4193635679" sldId="307"/>
        </pc:sldMkLst>
        <pc:spChg chg="mod">
          <ac:chgData name="Bob Vornbrock" userId="42c75ed4ffed5d1b" providerId="LiveId" clId="{15484C1B-D227-41D9-AFEF-FDB1F1F65540}" dt="2026-01-19T16:56:04.519" v="795" actId="255"/>
          <ac:spMkLst>
            <pc:docMk/>
            <pc:sldMk cId="4193635679" sldId="307"/>
            <ac:spMk id="2" creationId="{30B2D39D-1385-0126-86D0-EBCFDFFCBCD4}"/>
          </ac:spMkLst>
        </pc:spChg>
        <pc:spChg chg="mod">
          <ac:chgData name="Bob Vornbrock" userId="42c75ed4ffed5d1b" providerId="LiveId" clId="{15484C1B-D227-41D9-AFEF-FDB1F1F65540}" dt="2026-01-19T16:00:13.799" v="413" actId="26606"/>
          <ac:spMkLst>
            <pc:docMk/>
            <pc:sldMk cId="4193635679" sldId="307"/>
            <ac:spMk id="3" creationId="{178BC5A6-7D7F-F4F5-6FE7-9E90B5D06671}"/>
          </ac:spMkLst>
        </pc:spChg>
        <pc:spChg chg="add">
          <ac:chgData name="Bob Vornbrock" userId="42c75ed4ffed5d1b" providerId="LiveId" clId="{15484C1B-D227-41D9-AFEF-FDB1F1F65540}" dt="2026-01-19T16:00:13.799" v="413" actId="26606"/>
          <ac:spMkLst>
            <pc:docMk/>
            <pc:sldMk cId="4193635679" sldId="307"/>
            <ac:spMk id="66" creationId="{4FEB7930-F0D6-4044-8BA9-D730103DBF13}"/>
          </ac:spMkLst>
        </pc:spChg>
        <pc:grpChg chg="add">
          <ac:chgData name="Bob Vornbrock" userId="42c75ed4ffed5d1b" providerId="LiveId" clId="{15484C1B-D227-41D9-AFEF-FDB1F1F65540}" dt="2026-01-19T16:00:13.799" v="413" actId="26606"/>
          <ac:grpSpMkLst>
            <pc:docMk/>
            <pc:sldMk cId="4193635679" sldId="307"/>
            <ac:grpSpMk id="58" creationId="{0A47CF6F-27C2-43F3-AF69-E3D576363742}"/>
          </ac:grpSpMkLst>
        </pc:grpChg>
        <pc:grpChg chg="add">
          <ac:chgData name="Bob Vornbrock" userId="42c75ed4ffed5d1b" providerId="LiveId" clId="{15484C1B-D227-41D9-AFEF-FDB1F1F65540}" dt="2026-01-19T16:00:13.799" v="413" actId="26606"/>
          <ac:grpSpMkLst>
            <pc:docMk/>
            <pc:sldMk cId="4193635679" sldId="307"/>
            <ac:grpSpMk id="68" creationId="{3D37B8A0-A486-4042-834D-0C08DD3B4302}"/>
          </ac:grpSpMkLst>
        </pc:grpChg>
        <pc:grpChg chg="add">
          <ac:chgData name="Bob Vornbrock" userId="42c75ed4ffed5d1b" providerId="LiveId" clId="{15484C1B-D227-41D9-AFEF-FDB1F1F65540}" dt="2026-01-19T16:00:13.799" v="413" actId="26606"/>
          <ac:grpSpMkLst>
            <pc:docMk/>
            <pc:sldMk cId="4193635679" sldId="307"/>
            <ac:grpSpMk id="72" creationId="{945CE9A4-4A26-4B57-A688-E6D3A8498AB1}"/>
          </ac:grpSpMkLst>
        </pc:grpChg>
        <pc:picChg chg="add del mod">
          <ac:chgData name="Bob Vornbrock" userId="42c75ed4ffed5d1b" providerId="LiveId" clId="{15484C1B-D227-41D9-AFEF-FDB1F1F65540}" dt="2026-01-28T18:46:58.491" v="2147" actId="478"/>
          <ac:picMkLst>
            <pc:docMk/>
            <pc:sldMk cId="4193635679" sldId="307"/>
            <ac:picMk id="4" creationId="{BF291852-C711-6882-DA48-E580F99641B9}"/>
          </ac:picMkLst>
        </pc:picChg>
        <pc:picChg chg="mod">
          <ac:chgData name="Bob Vornbrock" userId="42c75ed4ffed5d1b" providerId="LiveId" clId="{15484C1B-D227-41D9-AFEF-FDB1F1F65540}" dt="2026-01-19T16:00:13.799" v="413" actId="26606"/>
          <ac:picMkLst>
            <pc:docMk/>
            <pc:sldMk cId="4193635679" sldId="307"/>
            <ac:picMk id="5" creationId="{F3E0AF68-B001-AC1C-D819-0E539788AE75}"/>
          </ac:picMkLst>
        </pc:picChg>
        <pc:picChg chg="add del mod">
          <ac:chgData name="Bob Vornbrock" userId="42c75ed4ffed5d1b" providerId="LiveId" clId="{15484C1B-D227-41D9-AFEF-FDB1F1F65540}" dt="2026-01-28T18:47:12.410" v="2149" actId="21"/>
          <ac:picMkLst>
            <pc:docMk/>
            <pc:sldMk cId="4193635679" sldId="307"/>
            <ac:picMk id="6" creationId="{4D55DAC4-1A15-C39A-78FA-C7330A49D5BC}"/>
          </ac:picMkLst>
        </pc:picChg>
        <pc:picChg chg="add mod">
          <ac:chgData name="Bob Vornbrock" userId="42c75ed4ffed5d1b" providerId="LiveId" clId="{15484C1B-D227-41D9-AFEF-FDB1F1F65540}" dt="2026-01-28T18:47:55.748" v="2156" actId="1076"/>
          <ac:picMkLst>
            <pc:docMk/>
            <pc:sldMk cId="4193635679" sldId="307"/>
            <ac:picMk id="3074" creationId="{9ECE3378-DE2C-2BB4-CB3F-992B61DE40B6}"/>
          </ac:picMkLst>
        </pc:picChg>
      </pc:sldChg>
      <pc:sldChg chg="addSp delSp modSp add mod modTransition setBg addAnim">
        <pc:chgData name="Bob Vornbrock" userId="42c75ed4ffed5d1b" providerId="LiveId" clId="{15484C1B-D227-41D9-AFEF-FDB1F1F65540}" dt="2026-01-28T18:48:39.068" v="2162" actId="1076"/>
        <pc:sldMkLst>
          <pc:docMk/>
          <pc:sldMk cId="3250825938" sldId="308"/>
        </pc:sldMkLst>
        <pc:spChg chg="mod">
          <ac:chgData name="Bob Vornbrock" userId="42c75ed4ffed5d1b" providerId="LiveId" clId="{15484C1B-D227-41D9-AFEF-FDB1F1F65540}" dt="2026-01-21T17:57:13.771" v="1791" actId="20577"/>
          <ac:spMkLst>
            <pc:docMk/>
            <pc:sldMk cId="3250825938" sldId="308"/>
            <ac:spMk id="2" creationId="{677875A0-5A30-7540-1973-99097FCDBD38}"/>
          </ac:spMkLst>
        </pc:spChg>
        <pc:spChg chg="mod">
          <ac:chgData name="Bob Vornbrock" userId="42c75ed4ffed5d1b" providerId="LiveId" clId="{15484C1B-D227-41D9-AFEF-FDB1F1F65540}" dt="2026-01-19T16:42:02.658" v="751" actId="1076"/>
          <ac:spMkLst>
            <pc:docMk/>
            <pc:sldMk cId="3250825938" sldId="308"/>
            <ac:spMk id="3" creationId="{4EE23690-7321-0418-047A-C336222CBA50}"/>
          </ac:spMkLst>
        </pc:spChg>
        <pc:spChg chg="add">
          <ac:chgData name="Bob Vornbrock" userId="42c75ed4ffed5d1b" providerId="LiveId" clId="{15484C1B-D227-41D9-AFEF-FDB1F1F65540}" dt="2026-01-19T15:29:26.884" v="348" actId="26606"/>
          <ac:spMkLst>
            <pc:docMk/>
            <pc:sldMk cId="3250825938" sldId="308"/>
            <ac:spMk id="18" creationId="{4FEB7930-F0D6-4044-8BA9-D730103DBF13}"/>
          </ac:spMkLst>
        </pc:spChg>
        <pc:grpChg chg="add">
          <ac:chgData name="Bob Vornbrock" userId="42c75ed4ffed5d1b" providerId="LiveId" clId="{15484C1B-D227-41D9-AFEF-FDB1F1F65540}" dt="2026-01-19T15:29:26.884" v="348" actId="26606"/>
          <ac:grpSpMkLst>
            <pc:docMk/>
            <pc:sldMk cId="3250825938" sldId="308"/>
            <ac:grpSpMk id="10" creationId="{0A47CF6F-27C2-43F3-AF69-E3D576363742}"/>
          </ac:grpSpMkLst>
        </pc:grpChg>
        <pc:grpChg chg="add">
          <ac:chgData name="Bob Vornbrock" userId="42c75ed4ffed5d1b" providerId="LiveId" clId="{15484C1B-D227-41D9-AFEF-FDB1F1F65540}" dt="2026-01-19T15:29:26.884" v="348" actId="26606"/>
          <ac:grpSpMkLst>
            <pc:docMk/>
            <pc:sldMk cId="3250825938" sldId="308"/>
            <ac:grpSpMk id="20" creationId="{3D37B8A0-A486-4042-834D-0C08DD3B4302}"/>
          </ac:grpSpMkLst>
        </pc:grpChg>
        <pc:grpChg chg="add">
          <ac:chgData name="Bob Vornbrock" userId="42c75ed4ffed5d1b" providerId="LiveId" clId="{15484C1B-D227-41D9-AFEF-FDB1F1F65540}" dt="2026-01-19T15:29:26.884" v="348" actId="26606"/>
          <ac:grpSpMkLst>
            <pc:docMk/>
            <pc:sldMk cId="3250825938" sldId="308"/>
            <ac:grpSpMk id="24" creationId="{945CE9A4-4A26-4B57-A688-E6D3A8498AB1}"/>
          </ac:grpSpMkLst>
        </pc:grpChg>
        <pc:picChg chg="add del mod">
          <ac:chgData name="Bob Vornbrock" userId="42c75ed4ffed5d1b" providerId="LiveId" clId="{15484C1B-D227-41D9-AFEF-FDB1F1F65540}" dt="2026-01-28T18:48:11.283" v="2157" actId="478"/>
          <ac:picMkLst>
            <pc:docMk/>
            <pc:sldMk cId="3250825938" sldId="308"/>
            <ac:picMk id="4" creationId="{CEB0B134-3EA5-DEFF-5EDA-9A5B3CA3E16C}"/>
          </ac:picMkLst>
        </pc:picChg>
        <pc:picChg chg="mod">
          <ac:chgData name="Bob Vornbrock" userId="42c75ed4ffed5d1b" providerId="LiveId" clId="{15484C1B-D227-41D9-AFEF-FDB1F1F65540}" dt="2026-01-19T15:29:26.884" v="348" actId="26606"/>
          <ac:picMkLst>
            <pc:docMk/>
            <pc:sldMk cId="3250825938" sldId="308"/>
            <ac:picMk id="5" creationId="{723105A9-3A5E-6125-C03F-4E0A7A383429}"/>
          </ac:picMkLst>
        </pc:picChg>
        <pc:picChg chg="add mod">
          <ac:chgData name="Bob Vornbrock" userId="42c75ed4ffed5d1b" providerId="LiveId" clId="{15484C1B-D227-41D9-AFEF-FDB1F1F65540}" dt="2026-01-28T18:48:39.068" v="2162" actId="1076"/>
          <ac:picMkLst>
            <pc:docMk/>
            <pc:sldMk cId="3250825938" sldId="308"/>
            <ac:picMk id="4098" creationId="{EEC9BAEB-79D3-1250-FEE5-D24B49196D03}"/>
          </ac:picMkLst>
        </pc:picChg>
      </pc:sldChg>
      <pc:sldChg chg="addSp delSp modSp add mod modTransition setBg addAnim">
        <pc:chgData name="Bob Vornbrock" userId="42c75ed4ffed5d1b" providerId="LiveId" clId="{15484C1B-D227-41D9-AFEF-FDB1F1F65540}" dt="2026-01-28T18:48:58.755" v="2164"/>
        <pc:sldMkLst>
          <pc:docMk/>
          <pc:sldMk cId="3793426219" sldId="309"/>
        </pc:sldMkLst>
        <pc:spChg chg="mod">
          <ac:chgData name="Bob Vornbrock" userId="42c75ed4ffed5d1b" providerId="LiveId" clId="{15484C1B-D227-41D9-AFEF-FDB1F1F65540}" dt="2026-01-19T16:42:36.719" v="755" actId="113"/>
          <ac:spMkLst>
            <pc:docMk/>
            <pc:sldMk cId="3793426219" sldId="309"/>
            <ac:spMk id="2" creationId="{27D89C65-85BB-A7FE-D9A9-0A415B4CC9F9}"/>
          </ac:spMkLst>
        </pc:spChg>
        <pc:spChg chg="mod">
          <ac:chgData name="Bob Vornbrock" userId="42c75ed4ffed5d1b" providerId="LiveId" clId="{15484C1B-D227-41D9-AFEF-FDB1F1F65540}" dt="2026-01-19T15:29:38.742" v="351" actId="26606"/>
          <ac:spMkLst>
            <pc:docMk/>
            <pc:sldMk cId="3793426219" sldId="309"/>
            <ac:spMk id="3" creationId="{28A0CEF2-F7DA-FEAC-9656-34288FCD1908}"/>
          </ac:spMkLst>
        </pc:spChg>
        <pc:spChg chg="add">
          <ac:chgData name="Bob Vornbrock" userId="42c75ed4ffed5d1b" providerId="LiveId" clId="{15484C1B-D227-41D9-AFEF-FDB1F1F65540}" dt="2026-01-19T15:29:38.742" v="351" actId="26606"/>
          <ac:spMkLst>
            <pc:docMk/>
            <pc:sldMk cId="3793426219" sldId="309"/>
            <ac:spMk id="18" creationId="{4FEB7930-F0D6-4044-8BA9-D730103DBF13}"/>
          </ac:spMkLst>
        </pc:spChg>
        <pc:grpChg chg="add">
          <ac:chgData name="Bob Vornbrock" userId="42c75ed4ffed5d1b" providerId="LiveId" clId="{15484C1B-D227-41D9-AFEF-FDB1F1F65540}" dt="2026-01-19T15:29:38.742" v="351" actId="26606"/>
          <ac:grpSpMkLst>
            <pc:docMk/>
            <pc:sldMk cId="3793426219" sldId="309"/>
            <ac:grpSpMk id="10" creationId="{0A47CF6F-27C2-43F3-AF69-E3D576363742}"/>
          </ac:grpSpMkLst>
        </pc:grpChg>
        <pc:grpChg chg="add">
          <ac:chgData name="Bob Vornbrock" userId="42c75ed4ffed5d1b" providerId="LiveId" clId="{15484C1B-D227-41D9-AFEF-FDB1F1F65540}" dt="2026-01-19T15:29:38.742" v="351" actId="26606"/>
          <ac:grpSpMkLst>
            <pc:docMk/>
            <pc:sldMk cId="3793426219" sldId="309"/>
            <ac:grpSpMk id="20" creationId="{3D37B8A0-A486-4042-834D-0C08DD3B4302}"/>
          </ac:grpSpMkLst>
        </pc:grpChg>
        <pc:grpChg chg="add">
          <ac:chgData name="Bob Vornbrock" userId="42c75ed4ffed5d1b" providerId="LiveId" clId="{15484C1B-D227-41D9-AFEF-FDB1F1F65540}" dt="2026-01-19T15:29:38.742" v="351" actId="26606"/>
          <ac:grpSpMkLst>
            <pc:docMk/>
            <pc:sldMk cId="3793426219" sldId="309"/>
            <ac:grpSpMk id="24" creationId="{945CE9A4-4A26-4B57-A688-E6D3A8498AB1}"/>
          </ac:grpSpMkLst>
        </pc:grpChg>
        <pc:picChg chg="add del mod">
          <ac:chgData name="Bob Vornbrock" userId="42c75ed4ffed5d1b" providerId="LiveId" clId="{15484C1B-D227-41D9-AFEF-FDB1F1F65540}" dt="2026-01-28T18:48:53.610" v="2163" actId="478"/>
          <ac:picMkLst>
            <pc:docMk/>
            <pc:sldMk cId="3793426219" sldId="309"/>
            <ac:picMk id="4" creationId="{8141400A-4A08-94F0-86AD-D9B578E510EC}"/>
          </ac:picMkLst>
        </pc:picChg>
        <pc:picChg chg="mod">
          <ac:chgData name="Bob Vornbrock" userId="42c75ed4ffed5d1b" providerId="LiveId" clId="{15484C1B-D227-41D9-AFEF-FDB1F1F65540}" dt="2026-01-19T15:29:38.742" v="351" actId="26606"/>
          <ac:picMkLst>
            <pc:docMk/>
            <pc:sldMk cId="3793426219" sldId="309"/>
            <ac:picMk id="5" creationId="{9F7D8F07-D6BD-E8C6-1994-807E7CF4D68A}"/>
          </ac:picMkLst>
        </pc:picChg>
        <pc:picChg chg="add mod">
          <ac:chgData name="Bob Vornbrock" userId="42c75ed4ffed5d1b" providerId="LiveId" clId="{15484C1B-D227-41D9-AFEF-FDB1F1F65540}" dt="2026-01-28T18:48:58.755" v="2164"/>
          <ac:picMkLst>
            <pc:docMk/>
            <pc:sldMk cId="3793426219" sldId="309"/>
            <ac:picMk id="6" creationId="{F31BA7CB-1DD3-3F9F-C1FD-D47B5770B8CE}"/>
          </ac:picMkLst>
        </pc:picChg>
      </pc:sldChg>
      <pc:sldChg chg="modSp add mod modTransition">
        <pc:chgData name="Bob Vornbrock" userId="42c75ed4ffed5d1b" providerId="LiveId" clId="{15484C1B-D227-41D9-AFEF-FDB1F1F65540}" dt="2026-01-28T17:50:51.407" v="1956" actId="20577"/>
        <pc:sldMkLst>
          <pc:docMk/>
          <pc:sldMk cId="3773817780" sldId="311"/>
        </pc:sldMkLst>
        <pc:spChg chg="mod">
          <ac:chgData name="Bob Vornbrock" userId="42c75ed4ffed5d1b" providerId="LiveId" clId="{15484C1B-D227-41D9-AFEF-FDB1F1F65540}" dt="2026-01-19T16:41:11.528" v="745" actId="113"/>
          <ac:spMkLst>
            <pc:docMk/>
            <pc:sldMk cId="3773817780" sldId="311"/>
            <ac:spMk id="2" creationId="{3C9720E4-10F3-10D3-A898-5011BD36E179}"/>
          </ac:spMkLst>
        </pc:spChg>
        <pc:spChg chg="mod">
          <ac:chgData name="Bob Vornbrock" userId="42c75ed4ffed5d1b" providerId="LiveId" clId="{15484C1B-D227-41D9-AFEF-FDB1F1F65540}" dt="2026-01-28T17:50:51.407" v="1956" actId="20577"/>
          <ac:spMkLst>
            <pc:docMk/>
            <pc:sldMk cId="3773817780" sldId="311"/>
            <ac:spMk id="3" creationId="{9D93823D-2D1B-C611-4A03-B91D514495DE}"/>
          </ac:spMkLst>
        </pc:spChg>
      </pc:sldChg>
      <pc:sldChg chg="modSp add mod ord modTransition">
        <pc:chgData name="Bob Vornbrock" userId="42c75ed4ffed5d1b" providerId="LiveId" clId="{15484C1B-D227-41D9-AFEF-FDB1F1F65540}" dt="2026-01-26T19:24:19.112" v="1852" actId="20577"/>
        <pc:sldMkLst>
          <pc:docMk/>
          <pc:sldMk cId="1534325557" sldId="312"/>
        </pc:sldMkLst>
        <pc:spChg chg="mod">
          <ac:chgData name="Bob Vornbrock" userId="42c75ed4ffed5d1b" providerId="LiveId" clId="{15484C1B-D227-41D9-AFEF-FDB1F1F65540}" dt="2026-01-19T16:41:39.278" v="748" actId="113"/>
          <ac:spMkLst>
            <pc:docMk/>
            <pc:sldMk cId="1534325557" sldId="312"/>
            <ac:spMk id="2" creationId="{0C737CA2-8112-BECE-A10F-4149791A6DBE}"/>
          </ac:spMkLst>
        </pc:spChg>
        <pc:spChg chg="mod">
          <ac:chgData name="Bob Vornbrock" userId="42c75ed4ffed5d1b" providerId="LiveId" clId="{15484C1B-D227-41D9-AFEF-FDB1F1F65540}" dt="2026-01-26T19:24:19.112" v="1852" actId="20577"/>
          <ac:spMkLst>
            <pc:docMk/>
            <pc:sldMk cId="1534325557" sldId="312"/>
            <ac:spMk id="3" creationId="{C9061355-FAAC-07A6-AEBC-D1C049C4E370}"/>
          </ac:spMkLst>
        </pc:spChg>
      </pc:sldChg>
      <pc:sldChg chg="modSp add mod ord modTransition">
        <pc:chgData name="Bob Vornbrock" userId="42c75ed4ffed5d1b" providerId="LiveId" clId="{15484C1B-D227-41D9-AFEF-FDB1F1F65540}" dt="2026-01-20T20:06:06.090" v="1788"/>
        <pc:sldMkLst>
          <pc:docMk/>
          <pc:sldMk cId="2430583330" sldId="313"/>
        </pc:sldMkLst>
        <pc:spChg chg="mod">
          <ac:chgData name="Bob Vornbrock" userId="42c75ed4ffed5d1b" providerId="LiveId" clId="{15484C1B-D227-41D9-AFEF-FDB1F1F65540}" dt="2026-01-19T16:41:21.153" v="746" actId="113"/>
          <ac:spMkLst>
            <pc:docMk/>
            <pc:sldMk cId="2430583330" sldId="313"/>
            <ac:spMk id="2" creationId="{A5DEBB7B-635A-A96A-533E-34800395E358}"/>
          </ac:spMkLst>
        </pc:spChg>
        <pc:spChg chg="mod">
          <ac:chgData name="Bob Vornbrock" userId="42c75ed4ffed5d1b" providerId="LiveId" clId="{15484C1B-D227-41D9-AFEF-FDB1F1F65540}" dt="2026-01-20T19:42:23.113" v="1051" actId="20577"/>
          <ac:spMkLst>
            <pc:docMk/>
            <pc:sldMk cId="2430583330" sldId="313"/>
            <ac:spMk id="3" creationId="{AAF4EAEF-7B8A-4F1A-2878-AEF611A58BF0}"/>
          </ac:spMkLst>
        </pc:spChg>
      </pc:sldChg>
      <pc:sldChg chg="addSp delSp modSp add mod modTransition">
        <pc:chgData name="Bob Vornbrock" userId="42c75ed4ffed5d1b" providerId="LiveId" clId="{15484C1B-D227-41D9-AFEF-FDB1F1F65540}" dt="2026-01-28T18:03:12.832" v="2009" actId="20577"/>
        <pc:sldMkLst>
          <pc:docMk/>
          <pc:sldMk cId="64747230" sldId="314"/>
        </pc:sldMkLst>
        <pc:spChg chg="mod">
          <ac:chgData name="Bob Vornbrock" userId="42c75ed4ffed5d1b" providerId="LiveId" clId="{15484C1B-D227-41D9-AFEF-FDB1F1F65540}" dt="2026-01-28T18:03:12.832" v="2009" actId="20577"/>
          <ac:spMkLst>
            <pc:docMk/>
            <pc:sldMk cId="64747230" sldId="314"/>
            <ac:spMk id="3" creationId="{245870C7-24DE-FF50-6DB7-900CCBBBF0ED}"/>
          </ac:spMkLst>
        </pc:spChg>
        <pc:spChg chg="add mod">
          <ac:chgData name="Bob Vornbrock" userId="42c75ed4ffed5d1b" providerId="LiveId" clId="{15484C1B-D227-41D9-AFEF-FDB1F1F65540}" dt="2026-01-19T17:12:16.812" v="834" actId="1076"/>
          <ac:spMkLst>
            <pc:docMk/>
            <pc:sldMk cId="64747230" sldId="314"/>
            <ac:spMk id="6" creationId="{8DE55125-42E9-CA82-24DC-D61B4997E9D0}"/>
          </ac:spMkLst>
        </pc:spChg>
        <pc:picChg chg="mod">
          <ac:chgData name="Bob Vornbrock" userId="42c75ed4ffed5d1b" providerId="LiveId" clId="{15484C1B-D227-41D9-AFEF-FDB1F1F65540}" dt="2026-01-19T15:46:56.981" v="387" actId="1076"/>
          <ac:picMkLst>
            <pc:docMk/>
            <pc:sldMk cId="64747230" sldId="314"/>
            <ac:picMk id="5" creationId="{A98C58CB-1431-1B17-809D-89938F0CCC7C}"/>
          </ac:picMkLst>
        </pc:picChg>
      </pc:sldChg>
      <pc:sldChg chg="modSp add mod modTransition">
        <pc:chgData name="Bob Vornbrock" userId="42c75ed4ffed5d1b" providerId="LiveId" clId="{15484C1B-D227-41D9-AFEF-FDB1F1F65540}" dt="2026-01-20T20:06:06.090" v="1788"/>
        <pc:sldMkLst>
          <pc:docMk/>
          <pc:sldMk cId="1212772406" sldId="315"/>
        </pc:sldMkLst>
        <pc:spChg chg="mod">
          <ac:chgData name="Bob Vornbrock" userId="42c75ed4ffed5d1b" providerId="LiveId" clId="{15484C1B-D227-41D9-AFEF-FDB1F1F65540}" dt="2026-01-19T16:42:18.473" v="753" actId="113"/>
          <ac:spMkLst>
            <pc:docMk/>
            <pc:sldMk cId="1212772406" sldId="315"/>
            <ac:spMk id="2" creationId="{ABEE90D3-03DD-BD1C-A40F-92013A990A4B}"/>
          </ac:spMkLst>
        </pc:spChg>
        <pc:spChg chg="mod">
          <ac:chgData name="Bob Vornbrock" userId="42c75ed4ffed5d1b" providerId="LiveId" clId="{15484C1B-D227-41D9-AFEF-FDB1F1F65540}" dt="2026-01-19T17:01:25.732" v="802" actId="255"/>
          <ac:spMkLst>
            <pc:docMk/>
            <pc:sldMk cId="1212772406" sldId="315"/>
            <ac:spMk id="3" creationId="{EB206558-1E09-FDDC-29D4-96C512598111}"/>
          </ac:spMkLst>
        </pc:spChg>
      </pc:sldChg>
      <pc:sldChg chg="modSp add mod modTransition">
        <pc:chgData name="Bob Vornbrock" userId="42c75ed4ffed5d1b" providerId="LiveId" clId="{15484C1B-D227-41D9-AFEF-FDB1F1F65540}" dt="2026-01-20T20:06:06.090" v="1788"/>
        <pc:sldMkLst>
          <pc:docMk/>
          <pc:sldMk cId="3009426458" sldId="316"/>
        </pc:sldMkLst>
        <pc:spChg chg="mod">
          <ac:chgData name="Bob Vornbrock" userId="42c75ed4ffed5d1b" providerId="LiveId" clId="{15484C1B-D227-41D9-AFEF-FDB1F1F65540}" dt="2026-01-19T17:01:42.619" v="803" actId="255"/>
          <ac:spMkLst>
            <pc:docMk/>
            <pc:sldMk cId="3009426458" sldId="316"/>
            <ac:spMk id="2" creationId="{FBBC8F02-8BB4-0F6D-582E-923335B68EAE}"/>
          </ac:spMkLst>
        </pc:spChg>
        <pc:spChg chg="mod">
          <ac:chgData name="Bob Vornbrock" userId="42c75ed4ffed5d1b" providerId="LiveId" clId="{15484C1B-D227-41D9-AFEF-FDB1F1F65540}" dt="2026-01-20T19:50:47.486" v="1314" actId="20577"/>
          <ac:spMkLst>
            <pc:docMk/>
            <pc:sldMk cId="3009426458" sldId="316"/>
            <ac:spMk id="3" creationId="{810E6E38-1236-050E-7CCD-ADBD3340832E}"/>
          </ac:spMkLst>
        </pc:spChg>
      </pc:sldChg>
      <pc:sldChg chg="modSp add mod modTransition">
        <pc:chgData name="Bob Vornbrock" userId="42c75ed4ffed5d1b" providerId="LiveId" clId="{15484C1B-D227-41D9-AFEF-FDB1F1F65540}" dt="2026-01-20T20:06:06.090" v="1788"/>
        <pc:sldMkLst>
          <pc:docMk/>
          <pc:sldMk cId="3568245426" sldId="317"/>
        </pc:sldMkLst>
        <pc:spChg chg="mod">
          <ac:chgData name="Bob Vornbrock" userId="42c75ed4ffed5d1b" providerId="LiveId" clId="{15484C1B-D227-41D9-AFEF-FDB1F1F65540}" dt="2026-01-19T16:43:45.200" v="763" actId="113"/>
          <ac:spMkLst>
            <pc:docMk/>
            <pc:sldMk cId="3568245426" sldId="317"/>
            <ac:spMk id="2" creationId="{1E4E2254-8726-B3F2-E8BB-B739F852690A}"/>
          </ac:spMkLst>
        </pc:spChg>
        <pc:spChg chg="mod">
          <ac:chgData name="Bob Vornbrock" userId="42c75ed4ffed5d1b" providerId="LiveId" clId="{15484C1B-D227-41D9-AFEF-FDB1F1F65540}" dt="2026-01-20T19:52:42.472" v="1333" actId="20577"/>
          <ac:spMkLst>
            <pc:docMk/>
            <pc:sldMk cId="3568245426" sldId="317"/>
            <ac:spMk id="3" creationId="{C5688C66-8C4C-1CA2-24A4-ACDC54D68249}"/>
          </ac:spMkLst>
        </pc:spChg>
      </pc:sldChg>
      <pc:sldChg chg="modSp add mod ord modTransition">
        <pc:chgData name="Bob Vornbrock" userId="42c75ed4ffed5d1b" providerId="LiveId" clId="{15484C1B-D227-41D9-AFEF-FDB1F1F65540}" dt="2026-01-28T18:15:49.986" v="2100" actId="20577"/>
        <pc:sldMkLst>
          <pc:docMk/>
          <pc:sldMk cId="3928650388" sldId="318"/>
        </pc:sldMkLst>
        <pc:spChg chg="mod">
          <ac:chgData name="Bob Vornbrock" userId="42c75ed4ffed5d1b" providerId="LiveId" clId="{15484C1B-D227-41D9-AFEF-FDB1F1F65540}" dt="2026-01-19T16:43:37.829" v="762" actId="113"/>
          <ac:spMkLst>
            <pc:docMk/>
            <pc:sldMk cId="3928650388" sldId="318"/>
            <ac:spMk id="2" creationId="{846EF0FF-FF08-CD18-2F7F-A1C6ECDA1DB3}"/>
          </ac:spMkLst>
        </pc:spChg>
        <pc:spChg chg="mod">
          <ac:chgData name="Bob Vornbrock" userId="42c75ed4ffed5d1b" providerId="LiveId" clId="{15484C1B-D227-41D9-AFEF-FDB1F1F65540}" dt="2026-01-28T18:15:49.986" v="2100" actId="20577"/>
          <ac:spMkLst>
            <pc:docMk/>
            <pc:sldMk cId="3928650388" sldId="318"/>
            <ac:spMk id="3" creationId="{2BCEFF92-445D-1447-3F51-35573517B66B}"/>
          </ac:spMkLst>
        </pc:spChg>
      </pc:sldChg>
      <pc:sldChg chg="modSp add mod ord modTransition">
        <pc:chgData name="Bob Vornbrock" userId="42c75ed4ffed5d1b" providerId="LiveId" clId="{15484C1B-D227-41D9-AFEF-FDB1F1F65540}" dt="2026-01-20T20:06:06.090" v="1788"/>
        <pc:sldMkLst>
          <pc:docMk/>
          <pc:sldMk cId="4036333645" sldId="319"/>
        </pc:sldMkLst>
        <pc:spChg chg="mod">
          <ac:chgData name="Bob Vornbrock" userId="42c75ed4ffed5d1b" providerId="LiveId" clId="{15484C1B-D227-41D9-AFEF-FDB1F1F65540}" dt="2026-01-19T17:02:59.938" v="808" actId="20577"/>
          <ac:spMkLst>
            <pc:docMk/>
            <pc:sldMk cId="4036333645" sldId="319"/>
            <ac:spMk id="2" creationId="{0FE7ADA6-2D9E-2DA9-D679-C203AC9F4A94}"/>
          </ac:spMkLst>
        </pc:spChg>
        <pc:spChg chg="mod">
          <ac:chgData name="Bob Vornbrock" userId="42c75ed4ffed5d1b" providerId="LiveId" clId="{15484C1B-D227-41D9-AFEF-FDB1F1F65540}" dt="2026-01-19T17:03:08.881" v="809" actId="255"/>
          <ac:spMkLst>
            <pc:docMk/>
            <pc:sldMk cId="4036333645" sldId="319"/>
            <ac:spMk id="3" creationId="{3470CB5A-28CC-C19F-3880-9ADC621B0E6C}"/>
          </ac:spMkLst>
        </pc:spChg>
      </pc:sldChg>
      <pc:sldChg chg="modSp add mod ord modTransition">
        <pc:chgData name="Bob Vornbrock" userId="42c75ed4ffed5d1b" providerId="LiveId" clId="{15484C1B-D227-41D9-AFEF-FDB1F1F65540}" dt="2026-01-29T15:17:09.436" v="2184" actId="20577"/>
        <pc:sldMkLst>
          <pc:docMk/>
          <pc:sldMk cId="471789632" sldId="320"/>
        </pc:sldMkLst>
        <pc:spChg chg="mod">
          <ac:chgData name="Bob Vornbrock" userId="42c75ed4ffed5d1b" providerId="LiveId" clId="{15484C1B-D227-41D9-AFEF-FDB1F1F65540}" dt="2026-01-19T16:43:05.369" v="759" actId="113"/>
          <ac:spMkLst>
            <pc:docMk/>
            <pc:sldMk cId="471789632" sldId="320"/>
            <ac:spMk id="2" creationId="{704AA590-29A2-0BB8-C1A9-45CEA9B14E0E}"/>
          </ac:spMkLst>
        </pc:spChg>
        <pc:spChg chg="mod">
          <ac:chgData name="Bob Vornbrock" userId="42c75ed4ffed5d1b" providerId="LiveId" clId="{15484C1B-D227-41D9-AFEF-FDB1F1F65540}" dt="2026-01-29T15:17:09.436" v="2184" actId="20577"/>
          <ac:spMkLst>
            <pc:docMk/>
            <pc:sldMk cId="471789632" sldId="320"/>
            <ac:spMk id="3" creationId="{1BBFD8F0-E20B-F95E-23AC-B23FAAEB337D}"/>
          </ac:spMkLst>
        </pc:spChg>
      </pc:sldChg>
      <pc:sldChg chg="modSp add mod modTransition">
        <pc:chgData name="Bob Vornbrock" userId="42c75ed4ffed5d1b" providerId="LiveId" clId="{15484C1B-D227-41D9-AFEF-FDB1F1F65540}" dt="2026-01-20T20:06:06.090" v="1788"/>
        <pc:sldMkLst>
          <pc:docMk/>
          <pc:sldMk cId="770546228" sldId="321"/>
        </pc:sldMkLst>
        <pc:spChg chg="mod">
          <ac:chgData name="Bob Vornbrock" userId="42c75ed4ffed5d1b" providerId="LiveId" clId="{15484C1B-D227-41D9-AFEF-FDB1F1F65540}" dt="2026-01-19T16:44:35.868" v="767" actId="113"/>
          <ac:spMkLst>
            <pc:docMk/>
            <pc:sldMk cId="770546228" sldId="321"/>
            <ac:spMk id="2" creationId="{7EC58353-9A3B-5658-54F3-8612FA94027F}"/>
          </ac:spMkLst>
        </pc:spChg>
        <pc:spChg chg="mod">
          <ac:chgData name="Bob Vornbrock" userId="42c75ed4ffed5d1b" providerId="LiveId" clId="{15484C1B-D227-41D9-AFEF-FDB1F1F65540}" dt="2026-01-19T17:04:48.894" v="814" actId="255"/>
          <ac:spMkLst>
            <pc:docMk/>
            <pc:sldMk cId="770546228" sldId="321"/>
            <ac:spMk id="3" creationId="{0263EAB7-D746-D4D8-B4DE-A925B8F83C6B}"/>
          </ac:spMkLst>
        </pc:spChg>
      </pc:sldChg>
      <pc:sldChg chg="addSp delSp modSp add ord modTransition">
        <pc:chgData name="Bob Vornbrock" userId="42c75ed4ffed5d1b" providerId="LiveId" clId="{15484C1B-D227-41D9-AFEF-FDB1F1F65540}" dt="2026-01-28T18:50:16.559" v="2173"/>
        <pc:sldMkLst>
          <pc:docMk/>
          <pc:sldMk cId="1067090473" sldId="322"/>
        </pc:sldMkLst>
        <pc:picChg chg="add del mod">
          <ac:chgData name="Bob Vornbrock" userId="42c75ed4ffed5d1b" providerId="LiveId" clId="{15484C1B-D227-41D9-AFEF-FDB1F1F65540}" dt="2026-01-28T18:50:12.178" v="2172" actId="478"/>
          <ac:picMkLst>
            <pc:docMk/>
            <pc:sldMk cId="1067090473" sldId="322"/>
            <ac:picMk id="4" creationId="{C763D6D7-0AC0-40DE-3EC2-2AFC47B34A39}"/>
          </ac:picMkLst>
        </pc:picChg>
        <pc:picChg chg="add mod">
          <ac:chgData name="Bob Vornbrock" userId="42c75ed4ffed5d1b" providerId="LiveId" clId="{15484C1B-D227-41D9-AFEF-FDB1F1F65540}" dt="2026-01-28T18:50:16.559" v="2173"/>
          <ac:picMkLst>
            <pc:docMk/>
            <pc:sldMk cId="1067090473" sldId="322"/>
            <ac:picMk id="6" creationId="{89F29B00-FF21-36FF-E6D0-5B6B0238473B}"/>
          </ac:picMkLst>
        </pc:picChg>
      </pc:sldChg>
      <pc:sldChg chg="modSp add mod modTransition">
        <pc:chgData name="Bob Vornbrock" userId="42c75ed4ffed5d1b" providerId="LiveId" clId="{15484C1B-D227-41D9-AFEF-FDB1F1F65540}" dt="2026-01-26T19:27:28.634" v="1917" actId="20577"/>
        <pc:sldMkLst>
          <pc:docMk/>
          <pc:sldMk cId="1961543844" sldId="323"/>
        </pc:sldMkLst>
        <pc:spChg chg="mod">
          <ac:chgData name="Bob Vornbrock" userId="42c75ed4ffed5d1b" providerId="LiveId" clId="{15484C1B-D227-41D9-AFEF-FDB1F1F65540}" dt="2026-01-19T17:04:18.674" v="813" actId="255"/>
          <ac:spMkLst>
            <pc:docMk/>
            <pc:sldMk cId="1961543844" sldId="323"/>
            <ac:spMk id="2" creationId="{42C817E9-62F3-734F-58C1-E5B6C91E5AF4}"/>
          </ac:spMkLst>
        </pc:spChg>
        <pc:spChg chg="mod">
          <ac:chgData name="Bob Vornbrock" userId="42c75ed4ffed5d1b" providerId="LiveId" clId="{15484C1B-D227-41D9-AFEF-FDB1F1F65540}" dt="2026-01-26T19:27:28.634" v="1917" actId="20577"/>
          <ac:spMkLst>
            <pc:docMk/>
            <pc:sldMk cId="1961543844" sldId="323"/>
            <ac:spMk id="3" creationId="{16E17A4D-6D16-C564-3315-1B6F54447B1B}"/>
          </ac:spMkLst>
        </pc:spChg>
      </pc:sldChg>
      <pc:sldChg chg="modSp add mod modTransition">
        <pc:chgData name="Bob Vornbrock" userId="42c75ed4ffed5d1b" providerId="LiveId" clId="{15484C1B-D227-41D9-AFEF-FDB1F1F65540}" dt="2026-01-20T20:06:06.090" v="1788"/>
        <pc:sldMkLst>
          <pc:docMk/>
          <pc:sldMk cId="569698652" sldId="324"/>
        </pc:sldMkLst>
        <pc:spChg chg="mod">
          <ac:chgData name="Bob Vornbrock" userId="42c75ed4ffed5d1b" providerId="LiveId" clId="{15484C1B-D227-41D9-AFEF-FDB1F1F65540}" dt="2026-01-19T17:17:55.853" v="858"/>
          <ac:spMkLst>
            <pc:docMk/>
            <pc:sldMk cId="569698652" sldId="324"/>
            <ac:spMk id="2" creationId="{915CC36E-4E76-0CC6-8FBB-E1C9C0A545A7}"/>
          </ac:spMkLst>
        </pc:spChg>
        <pc:spChg chg="mod">
          <ac:chgData name="Bob Vornbrock" userId="42c75ed4ffed5d1b" providerId="LiveId" clId="{15484C1B-D227-41D9-AFEF-FDB1F1F65540}" dt="2026-01-19T17:18:21.711" v="861" actId="255"/>
          <ac:spMkLst>
            <pc:docMk/>
            <pc:sldMk cId="569698652" sldId="324"/>
            <ac:spMk id="3" creationId="{A612C0D2-6EE6-BCA5-EF2D-92FDA9F78C34}"/>
          </ac:spMkLst>
        </pc:spChg>
      </pc:sldChg>
      <pc:sldMasterChg chg="modSp modTransition modSldLayout">
        <pc:chgData name="Bob Vornbrock" userId="42c75ed4ffed5d1b" providerId="LiveId" clId="{15484C1B-D227-41D9-AFEF-FDB1F1F65540}" dt="2026-01-20T20:06:06.090" v="1788"/>
        <pc:sldMasterMkLst>
          <pc:docMk/>
          <pc:sldMasterMk cId="613835985" sldId="2147483660"/>
        </pc:sldMasterMkLst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3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6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7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9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613835985" sldId="2147483660"/>
            <ac:spMk id="12" creationId="{00000000-0000-0000-0000-000000000000}"/>
          </ac:spMkLst>
        </pc:spChg>
        <pc:grpChg chg="mod">
          <ac:chgData name="Bob Vornbrock" userId="42c75ed4ffed5d1b" providerId="LiveId" clId="{15484C1B-D227-41D9-AFEF-FDB1F1F65540}" dt="2026-01-17T22:13:15.915" v="262"/>
          <ac:grpSpMkLst>
            <pc:docMk/>
            <pc:sldMasterMk cId="613835985" sldId="2147483660"/>
            <ac:grpSpMk id="13" creationId="{1685A48C-53F2-432C-898F-35B4BD93377C}"/>
          </ac:grpSpMkLst>
        </pc:grpChg>
        <pc:picChg chg="mod">
          <ac:chgData name="Bob Vornbrock" userId="42c75ed4ffed5d1b" providerId="LiveId" clId="{15484C1B-D227-41D9-AFEF-FDB1F1F65540}" dt="2026-01-17T22:13:15.915" v="262"/>
          <ac:picMkLst>
            <pc:docMk/>
            <pc:sldMasterMk cId="613835985" sldId="2147483660"/>
            <ac:picMk id="11" creationId="{2C3F0040-568C-48E3-9EEA-03DA2FA7375A}"/>
          </ac:picMkLst>
        </pc:picChg>
        <pc:picChg chg="mod">
          <ac:chgData name="Bob Vornbrock" userId="42c75ed4ffed5d1b" providerId="LiveId" clId="{15484C1B-D227-41D9-AFEF-FDB1F1F65540}" dt="2026-01-17T22:13:15.915" v="262"/>
          <ac:picMkLst>
            <pc:docMk/>
            <pc:sldMasterMk cId="613835985" sldId="2147483660"/>
            <ac:picMk id="14" creationId="{00000000-0000-0000-0000-000000000000}"/>
          </ac:picMkLst>
        </pc:picChg>
        <pc:cxnChg chg="mod">
          <ac:chgData name="Bob Vornbrock" userId="42c75ed4ffed5d1b" providerId="LiveId" clId="{15484C1B-D227-41D9-AFEF-FDB1F1F65540}" dt="2026-01-17T22:13:15.915" v="262"/>
          <ac:cxnSpMkLst>
            <pc:docMk/>
            <pc:sldMasterMk cId="613835985" sldId="2147483660"/>
            <ac:cxnSpMk id="10" creationId="{00000000-0000-0000-0000-000000000000}"/>
          </ac:cxnSpMkLst>
        </pc:cxn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4236118402" sldId="2147483661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236118402" sldId="2147483661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236118402" sldId="2147483661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236118402" sldId="2147483661"/>
              <ac:spMk id="14" creationId="{4AF31BB0-C7C4-4E03-90B0-44326B5B1161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236118402" sldId="2147483661"/>
              <ac:spMk id="15" creationId="{BB793B9F-96A9-46B9-BD5C-B6931BF279F6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236118402" sldId="2147483661"/>
              <ac:spMk id="16" creationId="{1CA4AF38-A633-43C8-9C3E-157054F3AA37}"/>
            </ac:spMkLst>
          </pc:spChg>
          <pc:grpChg chg="mod">
            <ac:chgData name="Bob Vornbrock" userId="42c75ed4ffed5d1b" providerId="LiveId" clId="{15484C1B-D227-41D9-AFEF-FDB1F1F65540}" dt="2026-01-17T22:13:15.915" v="262"/>
            <ac:grpSpMkLst>
              <pc:docMk/>
              <pc:sldMasterMk cId="613835985" sldId="2147483660"/>
              <pc:sldLayoutMk cId="4236118402" sldId="2147483661"/>
              <ac:grpSpMk id="11" creationId="{05B41C9B-6608-4622-AC0F-30F21DB815D6}"/>
            </ac:grpSpMkLst>
          </pc:gr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4236118402" sldId="2147483661"/>
              <ac:picMk id="17" creationId="{95738A5C-113A-4DBE-88D6-BABF49D6CF5A}"/>
            </ac:picMkLst>
          </pc:pic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4236118402" sldId="2147483661"/>
              <ac:picMk id="18" creationId="{A099223B-D34E-4FF5-ADDA-59721D4EBDDF}"/>
            </ac:picMkLst>
          </pc:picChg>
          <pc:cxnChg chg="mod">
            <ac:chgData name="Bob Vornbrock" userId="42c75ed4ffed5d1b" providerId="LiveId" clId="{15484C1B-D227-41D9-AFEF-FDB1F1F65540}" dt="2026-01-17T22:13:15.915" v="262"/>
            <ac:cxnSpMkLst>
              <pc:docMk/>
              <pc:sldMasterMk cId="613835985" sldId="2147483660"/>
              <pc:sldLayoutMk cId="4236118402" sldId="2147483661"/>
              <ac:cxnSpMk id="9" creationId="{00000000-0000-0000-0000-000000000000}"/>
            </ac:cxnSpMkLst>
          </pc:cxn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148645482" sldId="2147483662"/>
          </pc:sldLayoutMkLst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1217377095" sldId="2147483663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217377095" sldId="2147483663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217377095" sldId="2147483663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217377095" sldId="2147483663"/>
              <ac:spMk id="8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2292316074" sldId="2147483664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2292316074" sldId="2147483664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2292316074" sldId="2147483664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2292316074" sldId="2147483664"/>
              <ac:spMk id="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2292316074" sldId="2147483664"/>
              <ac:spMk id="6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2292316074" sldId="2147483664"/>
              <ac:spMk id="10" creationId="{00000000-0000-0000-0000-000000000000}"/>
            </ac:spMkLst>
          </pc:sp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833482402" sldId="2147483665"/>
          </pc:sldLayoutMkLst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4030348063" sldId="2147483666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030348063" sldId="2147483666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4030348063" sldId="2147483666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1070669662" sldId="2147483667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8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9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070669662" sldId="2147483667"/>
              <ac:spMk id="12" creationId="{00000000-0000-0000-0000-000000000000}"/>
            </ac:spMkLst>
          </pc:s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1070669662" sldId="2147483667"/>
              <ac:picMk id="11" creationId="{00000000-0000-0000-0000-000000000000}"/>
            </ac:picMkLst>
          </pc:pic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1727354837" sldId="2147483668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1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15" creationId="{EF056F68-675D-49B5-BF7A-F5E317C5813C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16" creationId="{A368569F-D43B-4338-9380-5E8483BF9718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727354837" sldId="2147483668"/>
              <ac:spMk id="17" creationId="{702BB959-3C99-47BC-9D24-111BB1E09769}"/>
            </ac:spMkLst>
          </pc:spChg>
          <pc:grpChg chg="mod">
            <ac:chgData name="Bob Vornbrock" userId="42c75ed4ffed5d1b" providerId="LiveId" clId="{15484C1B-D227-41D9-AFEF-FDB1F1F65540}" dt="2026-01-17T22:13:15.915" v="262"/>
            <ac:grpSpMkLst>
              <pc:docMk/>
              <pc:sldMasterMk cId="613835985" sldId="2147483660"/>
              <pc:sldLayoutMk cId="1727354837" sldId="2147483668"/>
              <ac:grpSpMk id="14" creationId="{963EAC4C-DAF1-499A-9622-1DC9FB683A56}"/>
            </ac:grpSpMkLst>
          </pc:gr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1727354837" sldId="2147483668"/>
              <ac:picMk id="18" creationId="{888D2811-6139-4777-890C-CA9059A517AB}"/>
            </ac:picMkLst>
          </pc:pic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1727354837" sldId="2147483668"/>
              <ac:picMk id="19" creationId="{FDCAF86C-5971-4E01-B414-21599EE4F4E0}"/>
            </ac:picMkLst>
          </pc:picChg>
          <pc:cxnChg chg="mod">
            <ac:chgData name="Bob Vornbrock" userId="42c75ed4ffed5d1b" providerId="LiveId" clId="{15484C1B-D227-41D9-AFEF-FDB1F1F65540}" dt="2026-01-17T22:13:15.915" v="262"/>
            <ac:cxnSpMkLst>
              <pc:docMk/>
              <pc:sldMasterMk cId="613835985" sldId="2147483660"/>
              <pc:sldLayoutMk cId="1727354837" sldId="2147483668"/>
              <ac:cxnSpMk id="9" creationId="{00000000-0000-0000-0000-000000000000}"/>
            </ac:cxnSpMkLst>
          </pc:cxn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3960528487" sldId="2147483669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960528487" sldId="2147483669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960528487" sldId="2147483669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960528487" sldId="2147483669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960528487" sldId="2147483669"/>
              <ac:spMk id="8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960528487" sldId="2147483669"/>
              <ac:spMk id="9" creationId="{00000000-0000-0000-0000-000000000000}"/>
            </ac:spMkLst>
          </pc:s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3960528487" sldId="2147483669"/>
              <ac:picMk id="13" creationId="{CEF1F972-8FD0-4722-9483-6F2C5ADD6C0E}"/>
            </ac:picMkLst>
          </pc:pic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1122177084" sldId="2147483670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122177084" sldId="2147483670"/>
              <ac:spMk id="9" creationId="{21D10699-64A9-4E8A-B8E8-EC56FB79C9C6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122177084" sldId="2147483670"/>
              <ac:spMk id="10" creationId="{9674A758-9974-499F-B151-E26FEED25046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1122177084" sldId="2147483670"/>
              <ac:spMk id="12" creationId="{35300770-05A3-490D-AC30-46A0AE23CD6A}"/>
            </ac:spMkLst>
          </pc:spChg>
          <pc:grpChg chg="mod">
            <ac:chgData name="Bob Vornbrock" userId="42c75ed4ffed5d1b" providerId="LiveId" clId="{15484C1B-D227-41D9-AFEF-FDB1F1F65540}" dt="2026-01-17T22:13:15.915" v="262"/>
            <ac:grpSpMkLst>
              <pc:docMk/>
              <pc:sldMasterMk cId="613835985" sldId="2147483660"/>
              <pc:sldLayoutMk cId="1122177084" sldId="2147483670"/>
              <ac:grpSpMk id="8" creationId="{609B645B-B897-46BB-A21D-665AC97E50FD}"/>
            </ac:grpSpMkLst>
          </pc:gr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1122177084" sldId="2147483670"/>
              <ac:picMk id="13" creationId="{D15B9A9D-BA06-47D5-9638-B2BFC09A0823}"/>
            </ac:picMkLst>
          </pc:pic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1122177084" sldId="2147483670"/>
              <ac:picMk id="14" creationId="{A81A801C-9674-4451-A69E-D17A03107756}"/>
            </ac:picMkLst>
          </pc:pic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3797781353" sldId="2147483671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797781353" sldId="2147483671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797781353" sldId="2147483671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613835985" sldId="2147483660"/>
            <pc:sldLayoutMk cId="3548549878" sldId="2147483672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548549878" sldId="2147483672"/>
              <ac:spMk id="12" creationId="{C15DC282-E4FF-4DCC-A091-AC1685FECDAD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613835985" sldId="2147483660"/>
              <pc:sldLayoutMk cId="3548549878" sldId="2147483672"/>
              <ac:spMk id="13" creationId="{A3A0E416-FF18-4422-825E-1EC75429C11B}"/>
            </ac:spMkLst>
          </pc:s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613835985" sldId="2147483660"/>
              <pc:sldLayoutMk cId="3548549878" sldId="2147483672"/>
              <ac:picMk id="11" creationId="{0843BD03-F91C-48AC-A3F6-6402DAC91E9E}"/>
            </ac:picMkLst>
          </pc:picChg>
        </pc:sldLayoutChg>
      </pc:sldMasterChg>
      <pc:sldMasterChg chg="modSp modTransition modSldLayout">
        <pc:chgData name="Bob Vornbrock" userId="42c75ed4ffed5d1b" providerId="LiveId" clId="{15484C1B-D227-41D9-AFEF-FDB1F1F65540}" dt="2026-01-20T20:06:06.090" v="1788"/>
        <pc:sldMasterMkLst>
          <pc:docMk/>
          <pc:sldMasterMk cId="1918292846" sldId="2147483673"/>
        </pc:sldMasterMkLst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3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6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11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12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1918292846" sldId="2147483673"/>
            <ac:spMk id="14" creationId="{00000000-0000-0000-0000-000000000000}"/>
          </ac:spMkLst>
        </pc:spChg>
        <pc:grpChg chg="mod">
          <ac:chgData name="Bob Vornbrock" userId="42c75ed4ffed5d1b" providerId="LiveId" clId="{15484C1B-D227-41D9-AFEF-FDB1F1F65540}" dt="2026-01-17T22:13:15.915" v="262"/>
          <ac:grpSpMkLst>
            <pc:docMk/>
            <pc:sldMasterMk cId="1918292846" sldId="2147483673"/>
            <ac:grpSpMk id="7" creationId="{4A10F2D7-2416-4877-9355-7CDE9257E608}"/>
          </ac:grpSpMkLst>
        </pc:grpChg>
        <pc:picChg chg="mod">
          <ac:chgData name="Bob Vornbrock" userId="42c75ed4ffed5d1b" providerId="LiveId" clId="{15484C1B-D227-41D9-AFEF-FDB1F1F65540}" dt="2026-01-17T22:13:15.915" v="262"/>
          <ac:picMkLst>
            <pc:docMk/>
            <pc:sldMasterMk cId="1918292846" sldId="2147483673"/>
            <ac:picMk id="5" creationId="{C5F9DA71-5105-4F1E-857A-40AE3C1460ED}"/>
          </ac:picMkLst>
        </pc:picChg>
        <pc:picChg chg="mod">
          <ac:chgData name="Bob Vornbrock" userId="42c75ed4ffed5d1b" providerId="LiveId" clId="{15484C1B-D227-41D9-AFEF-FDB1F1F65540}" dt="2026-01-17T22:13:15.915" v="262"/>
          <ac:picMkLst>
            <pc:docMk/>
            <pc:sldMasterMk cId="1918292846" sldId="2147483673"/>
            <ac:picMk id="15" creationId="{00000000-0000-0000-0000-000000000000}"/>
          </ac:picMkLst>
        </pc:pic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3432515048" sldId="2147483674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432515048" sldId="2147483674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432515048" sldId="2147483674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432515048" sldId="2147483674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432515048" sldId="2147483674"/>
              <ac:spMk id="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432515048" sldId="2147483674"/>
              <ac:spMk id="7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887793700" sldId="2147483675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887793700" sldId="2147483675"/>
              <ac:spMk id="2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1689197488" sldId="2147483676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689197488" sldId="2147483676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689197488" sldId="2147483676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323506108" sldId="2147483677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23506108" sldId="2147483677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323506108" sldId="2147483677"/>
              <ac:spMk id="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2636678294" sldId="2147483678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36678294" sldId="2147483678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36678294" sldId="2147483678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36678294" sldId="2147483678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36678294" sldId="2147483678"/>
              <ac:spMk id="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36678294" sldId="2147483678"/>
              <ac:spMk id="6" creationId="{00000000-0000-0000-0000-000000000000}"/>
            </ac:spMkLst>
          </pc:sp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1383168140" sldId="2147483679"/>
          </pc:sldLayoutMkLst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2149356854" sldId="2147483680"/>
          </pc:sldLayoutMkLst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2670397175" sldId="2147483681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70397175" sldId="2147483681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70397175" sldId="2147483681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2670397175" sldId="2147483681"/>
              <ac:spMk id="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1370655721" sldId="2147483682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9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10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1370655721" sldId="2147483682"/>
              <ac:spMk id="11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1918292846" sldId="2147483673"/>
            <pc:sldLayoutMk cId="4232664067" sldId="2147483683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4232664067" sldId="2147483683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4232664067" sldId="2147483683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4232664067" sldId="2147483683"/>
              <ac:spMk id="27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4232664067" sldId="2147483683"/>
              <ac:spMk id="28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1918292846" sldId="2147483673"/>
              <pc:sldLayoutMk cId="4232664067" sldId="2147483683"/>
              <ac:spMk id="29" creationId="{00000000-0000-0000-0000-000000000000}"/>
            </ac:spMkLst>
          </pc:spChg>
        </pc:sldLayoutChg>
      </pc:sldMasterChg>
      <pc:sldMasterChg chg="modSp modTransition setBg modSldLayout">
        <pc:chgData name="Bob Vornbrock" userId="42c75ed4ffed5d1b" providerId="LiveId" clId="{15484C1B-D227-41D9-AFEF-FDB1F1F65540}" dt="2026-01-20T20:06:06.090" v="1788"/>
        <pc:sldMasterMkLst>
          <pc:docMk/>
          <pc:sldMasterMk cId="2090802048" sldId="2147483859"/>
        </pc:sldMasterMkLst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2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3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4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6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15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16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17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18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19" creationId="{00000000-0000-0000-0000-000000000000}"/>
          </ac:spMkLst>
        </pc:spChg>
        <pc:spChg chg="mod">
          <ac:chgData name="Bob Vornbrock" userId="42c75ed4ffed5d1b" providerId="LiveId" clId="{15484C1B-D227-41D9-AFEF-FDB1F1F65540}" dt="2026-01-17T22:13:15.915" v="262"/>
          <ac:spMkLst>
            <pc:docMk/>
            <pc:sldMasterMk cId="2090802048" sldId="2147483859"/>
            <ac:spMk id="20" creationId="{00000000-0000-0000-0000-000000000000}"/>
          </ac:spMkLst>
        </pc:sp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3754167882" sldId="2147483860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6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1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16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20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21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2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754167882" sldId="2147483860"/>
              <ac:spMk id="2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3073680304" sldId="2147483861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073680304" sldId="2147483861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073680304" sldId="2147483861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073680304" sldId="2147483861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073680304" sldId="2147483861"/>
              <ac:spMk id="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073680304" sldId="2147483861"/>
              <ac:spMk id="6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1881182870" sldId="2147483862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881182870" sldId="2147483862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881182870" sldId="2147483862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881182870" sldId="2147483862"/>
              <ac:spMk id="6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256623103" sldId="2147483863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256623103" sldId="2147483863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256623103" sldId="2147483863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256623103" sldId="2147483863"/>
              <ac:spMk id="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1708251854" sldId="2147483864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08251854" sldId="2147483864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08251854" sldId="2147483864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08251854" sldId="2147483864"/>
              <ac:spMk id="5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08251854" sldId="2147483864"/>
              <ac:spMk id="6" creationId="{00000000-0000-0000-0000-000000000000}"/>
            </ac:spMkLst>
          </pc:sp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1828922701" sldId="2147483865"/>
          </pc:sldLayoutMkLst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755892041" sldId="2147483866"/>
          </pc:sldLayoutMkLst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1711403790" sldId="2147483867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11403790" sldId="2147483867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11403790" sldId="2147483867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1711403790" sldId="2147483867"/>
              <ac:spMk id="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749118257" sldId="2147483868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49118257" sldId="2147483868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49118257" sldId="2147483868"/>
              <ac:spMk id="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49118257" sldId="2147483868"/>
              <ac:spMk id="1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729481158" sldId="2147483869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29481158" sldId="2147483869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29481158" sldId="2147483869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729481158" sldId="2147483869"/>
              <ac:spMk id="4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91124642" sldId="2147483870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91124642" sldId="2147483870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91124642" sldId="2147483870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4081601973" sldId="2147483871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4081601973" sldId="2147483871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4081601973" sldId="2147483871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4081601973" sldId="2147483871"/>
              <ac:spMk id="10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4081601973" sldId="2147483871"/>
              <ac:spMk id="1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4081601973" sldId="2147483871"/>
              <ac:spMk id="15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3894419399" sldId="2147483872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894419399" sldId="2147483872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894419399" sldId="2147483872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3607689328" sldId="2147483873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607689328" sldId="2147483873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607689328" sldId="2147483873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607689328" sldId="2147483873"/>
              <ac:spMk id="10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607689328" sldId="2147483873"/>
              <ac:spMk id="14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607689328" sldId="2147483873"/>
              <ac:spMk id="15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3821202481" sldId="2147483874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821202481" sldId="2147483874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821202481" sldId="2147483874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3821202481" sldId="2147483874"/>
              <ac:spMk id="10" creationId="{00000000-0000-0000-0000-000000000000}"/>
            </ac:spMkLst>
          </pc:sp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523577479" sldId="2147483875"/>
          </pc:sldLayoutMkLst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814683993" sldId="2147483876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814683993" sldId="2147483876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814683993" sldId="2147483876"/>
              <ac:spMk id="3" creationId="{00000000-0000-0000-0000-000000000000}"/>
            </ac:spMkLst>
          </pc:spChg>
        </pc:sldLayoutChg>
        <pc:sldLayoutChg chg="modSp 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4414771" sldId="2147483877"/>
          </pc:sldLayoutMkLst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2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13" creationId="{00000000-0000-0000-0000-000000000000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15" creationId="{EF056F68-675D-49B5-BF7A-F5E317C5813C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16" creationId="{A368569F-D43B-4338-9380-5E8483BF9718}"/>
            </ac:spMkLst>
          </pc:spChg>
          <pc:spChg chg="mod">
            <ac:chgData name="Bob Vornbrock" userId="42c75ed4ffed5d1b" providerId="LiveId" clId="{15484C1B-D227-41D9-AFEF-FDB1F1F65540}" dt="2026-01-17T22:13:15.915" v="262"/>
            <ac:spMkLst>
              <pc:docMk/>
              <pc:sldMasterMk cId="2090802048" sldId="2147483859"/>
              <pc:sldLayoutMk cId="24414771" sldId="2147483877"/>
              <ac:spMk id="17" creationId="{702BB959-3C99-47BC-9D24-111BB1E09769}"/>
            </ac:spMkLst>
          </pc:spChg>
          <pc:grpChg chg="mod">
            <ac:chgData name="Bob Vornbrock" userId="42c75ed4ffed5d1b" providerId="LiveId" clId="{15484C1B-D227-41D9-AFEF-FDB1F1F65540}" dt="2026-01-17T22:13:15.915" v="262"/>
            <ac:grpSpMkLst>
              <pc:docMk/>
              <pc:sldMasterMk cId="2090802048" sldId="2147483859"/>
              <pc:sldLayoutMk cId="24414771" sldId="2147483877"/>
              <ac:grpSpMk id="14" creationId="{963EAC4C-DAF1-499A-9622-1DC9FB683A56}"/>
            </ac:grpSpMkLst>
          </pc:grp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2090802048" sldId="2147483859"/>
              <pc:sldLayoutMk cId="24414771" sldId="2147483877"/>
              <ac:picMk id="18" creationId="{888D2811-6139-4777-890C-CA9059A517AB}"/>
            </ac:picMkLst>
          </pc:picChg>
          <pc:picChg chg="mod">
            <ac:chgData name="Bob Vornbrock" userId="42c75ed4ffed5d1b" providerId="LiveId" clId="{15484C1B-D227-41D9-AFEF-FDB1F1F65540}" dt="2026-01-17T22:13:15.915" v="262"/>
            <ac:picMkLst>
              <pc:docMk/>
              <pc:sldMasterMk cId="2090802048" sldId="2147483859"/>
              <pc:sldLayoutMk cId="24414771" sldId="2147483877"/>
              <ac:picMk id="19" creationId="{FDCAF86C-5971-4E01-B414-21599EE4F4E0}"/>
            </ac:picMkLst>
          </pc:picChg>
          <pc:cxnChg chg="mod">
            <ac:chgData name="Bob Vornbrock" userId="42c75ed4ffed5d1b" providerId="LiveId" clId="{15484C1B-D227-41D9-AFEF-FDB1F1F65540}" dt="2026-01-17T22:13:15.915" v="262"/>
            <ac:cxnSpMkLst>
              <pc:docMk/>
              <pc:sldMasterMk cId="2090802048" sldId="2147483859"/>
              <pc:sldLayoutMk cId="24414771" sldId="2147483877"/>
              <ac:cxnSpMk id="9" creationId="{00000000-0000-0000-0000-000000000000}"/>
            </ac:cxnSpMkLst>
          </pc:cxnChg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476943184" sldId="2147483878"/>
          </pc:sldLayoutMkLst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2761027406" sldId="2147483879"/>
          </pc:sldLayoutMkLst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153022767" sldId="2147483880"/>
          </pc:sldLayoutMkLst>
        </pc:sldLayoutChg>
        <pc:sldLayoutChg chg="modTransition">
          <pc:chgData name="Bob Vornbrock" userId="42c75ed4ffed5d1b" providerId="LiveId" clId="{15484C1B-D227-41D9-AFEF-FDB1F1F65540}" dt="2026-01-20T20:06:06.090" v="1788"/>
          <pc:sldLayoutMkLst>
            <pc:docMk/>
            <pc:sldMasterMk cId="2090802048" sldId="2147483859"/>
            <pc:sldLayoutMk cId="785030747" sldId="21474838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Set expectations and pacing.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BC35D-2EE6-CFB5-29AF-9418E376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BB72F-1CE0-D319-58BB-E49371808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9E996-0ED8-AF5E-83FA-54C6E6F7B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People make plans real.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93D1-A096-9CF6-B582-FD49FECCA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5525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DD37A-1525-2453-A770-551DCF981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0BD49-A59B-97EA-AD94-61D24E587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CA637-2827-E9E3-79A2-FFFFE3858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People make plans real.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B2936-B884-C83B-C874-D5C6984C9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3360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40E1-703F-52DA-32AE-CC9E07B3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C6D67-5450-E9B5-03D7-9EBA12C492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C5D4A-DBFF-40F0-2644-49BE6282B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11D49-D5A4-A5DC-5F34-B59AD8E4F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8926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A5C86-45C5-50A6-7485-5F336944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81FA9-5267-A3C0-F7AD-A82415E5AC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F764-190C-7A60-3668-21CD276E7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6F29-394D-F431-F757-6D281E1FA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1687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A2E4D-DE25-B969-26FA-6AE9D63B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F55B8-6F1D-74B4-F3B1-37B6B55B82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8E976-B313-57D1-64FD-290876042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F956-0569-CF93-5549-316AE2F90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98008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8789D-EF4C-8046-497A-51E77671B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5A53D-1785-FE84-A204-20FEC2699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FC748-6477-4E9D-D4AD-CAABE1544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AE695-6DED-5918-75F0-F9F890FA2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2064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7846-0E37-EBA0-B63D-36A2A222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5947B-A65B-0169-D8D6-8158D7FC3B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A7518-AB05-5B2E-E9B7-9A9D11E17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EFF29-D368-FBFF-E32D-E2215E7C8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4306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5B513-EE5C-6920-87F2-A17B1BCEC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F4712-6EF3-B775-D6DA-A264DE8EFF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F6E10-A451-E28B-E5CF-B1DB12F0B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Understanding over precision.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361A0-D793-C23B-A7E6-01A68169D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718618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Plain language wins.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Reframe mindset 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53A83-214B-B352-D30A-BB2D4101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0CB18-BE70-0328-29D8-D315686877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4A9BB-99CE-4BFB-8AF8-48B1CB55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Plain language wins.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8BDD5-641D-2B66-0CF2-F54819A9C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36663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Call to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End with momentum.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Invite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Executive Summary written last.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Marketing is about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B656-ADA4-6C3B-1CA3-692588C3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D4560-2C2F-D5BE-2221-1AAB01A64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CC875-04F8-8D21-BA98-8EA9044F9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Marketing is about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67237-2E92-EB55-A3AA-99AB9F631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14022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16B6-1A03-A6B1-5B44-9BD5F907C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E1D37-CEF3-358B-E9B0-057DDF082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6E567-AC61-9175-D91E-E7D98F489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Marketing is about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AB7D6-E522-0F0C-8047-A6982ABA1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7153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8FC0-7704-5210-4751-8D7CDCC9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B362E-33FE-3056-E70B-9B937B9E2F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00254-B43D-9D6F-A7D1-C7643B2B1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Marketing is about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7272-45A0-9BAD-4792-604C20381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8647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82DE-C42B-34FF-D115-669C5ED8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EEF41-0A45-9279-06B5-09CCCB2A6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FCBAE-F4CF-C1E0-77AB-E0166A2D3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Marketing is about customers.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B6B0-A26B-9ED5-E66F-54764298F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923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People make plans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5B41C9B-6608-4622-AC0F-30F21DB815D6}"/>
              </a:ext>
            </a:extLst>
          </p:cNvPr>
          <p:cNvGrpSpPr/>
          <p:nvPr/>
        </p:nvGrpSpPr>
        <p:grpSpPr>
          <a:xfrm>
            <a:off x="1" y="6121888"/>
            <a:ext cx="9144001" cy="736112"/>
            <a:chOff x="0" y="6121888"/>
            <a:chExt cx="12192001" cy="7361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F31BB0-C7C4-4E03-90B0-44326B5B1161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93B9F-96A9-46B9-BD5C-B6931BF279F6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A4AF38-A633-43C8-9C3E-157054F3AA37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738A5C-113A-4DBE-88D6-BABF49D6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8" name="Picture 17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A099223B-D34E-4FF5-ADDA-59721D4E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1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B645B-B897-46BB-A21D-665AC97E50FD}"/>
              </a:ext>
            </a:extLst>
          </p:cNvPr>
          <p:cNvGrpSpPr/>
          <p:nvPr/>
        </p:nvGrpSpPr>
        <p:grpSpPr>
          <a:xfrm>
            <a:off x="1" y="6121888"/>
            <a:ext cx="9144001" cy="736112"/>
            <a:chOff x="0" y="6121888"/>
            <a:chExt cx="12192001" cy="7361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D10699-64A9-4E8A-B8E8-EC56FB79C9C6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74A758-9974-499F-B151-E26FEED25046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00770-05A3-490D-AC30-46A0AE23CD6A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5B9A9D-BA06-47D5-9638-B2BFC09A0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4" name="Picture 13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A81A801C-9674-4451-A69E-D17A0310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A Recog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5DC282-E4FF-4DCC-A091-AC1685FECDAD}"/>
              </a:ext>
            </a:extLst>
          </p:cNvPr>
          <p:cNvSpPr/>
          <p:nvPr/>
        </p:nvSpPr>
        <p:spPr>
          <a:xfrm>
            <a:off x="138546" y="646548"/>
            <a:ext cx="887383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905D2-EE2D-4B3F-B4A0-968DCF846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843BD03-F91C-48AC-A3F6-6402DAC9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2" y="1011670"/>
            <a:ext cx="2788089" cy="3657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A0E416-FF18-4422-825E-1EC75429C11B}"/>
              </a:ext>
            </a:extLst>
          </p:cNvPr>
          <p:cNvSpPr/>
          <p:nvPr/>
        </p:nvSpPr>
        <p:spPr>
          <a:xfrm>
            <a:off x="4031027" y="9981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dirty="0"/>
              <a:t>Funded in part through a cooperative agreement with the U.S. Small Business Administration.</a:t>
            </a:r>
          </a:p>
          <a:p>
            <a:pPr lvl="0" algn="ctr"/>
            <a:r>
              <a:rPr lang="en-US" sz="2400" dirty="0"/>
              <a:t>All opinions, conclusions, and/or recommendations expressed herein are those of the author(s) and do not necessarily reflect the </a:t>
            </a:r>
            <a:br>
              <a:rPr lang="en-US" sz="2400" dirty="0"/>
            </a:br>
            <a:r>
              <a:rPr lang="en-US" sz="2400" dirty="0"/>
              <a:t>views of the SBA.</a:t>
            </a:r>
          </a:p>
        </p:txBody>
      </p:sp>
    </p:spTree>
    <p:extLst>
      <p:ext uri="{BB962C8B-B14F-4D97-AF65-F5344CB8AC3E}">
        <p14:creationId xmlns:p14="http://schemas.microsoft.com/office/powerpoint/2010/main" val="35485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CA7FB1D-B645-49F6-9803-3961F27937D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68294"/>
            <a:ext cx="9144000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4936"/>
            <a:ext cx="7886700" cy="1165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7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1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24" y="655783"/>
            <a:ext cx="2949178" cy="140161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492" y="655783"/>
            <a:ext cx="5039050" cy="52052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24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09890" y="0"/>
            <a:ext cx="6134111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457200"/>
            <a:ext cx="2628900" cy="1600200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8061" y="3"/>
            <a:ext cx="6065941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2057400"/>
            <a:ext cx="2628899" cy="381158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6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" y="29839"/>
            <a:ext cx="9141619" cy="1457864"/>
          </a:xfrm>
          <a:prstGeom prst="rect">
            <a:avLst/>
          </a:prstGeom>
          <a:solidFill>
            <a:srgbClr val="006EB7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9" name="Picture Placeholder 2"/>
          <p:cNvSpPr txBox="1">
            <a:spLocks noChangeAspect="1"/>
          </p:cNvSpPr>
          <p:nvPr/>
        </p:nvSpPr>
        <p:spPr>
          <a:xfrm>
            <a:off x="13" y="1519707"/>
            <a:ext cx="9143989" cy="533829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342900" tIns="342900" rIns="0" bIns="3429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6A9F4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7322" y="162014"/>
            <a:ext cx="8503924" cy="676767"/>
          </a:xfrm>
        </p:spPr>
        <p:txBody>
          <a:bodyPr vert="horz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092" y="870788"/>
            <a:ext cx="8506690" cy="448389"/>
          </a:xfr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" y="1455699"/>
            <a:ext cx="9141619" cy="64008"/>
          </a:xfrm>
          <a:prstGeom prst="rect">
            <a:avLst/>
          </a:prstGeom>
          <a:solidFill>
            <a:srgbClr val="6A9F42"/>
          </a:solidFill>
          <a:ln w="1587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42326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2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4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9" y="4402668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4" y="6117338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8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8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541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4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30" y="6108175"/>
            <a:ext cx="857473" cy="365125"/>
          </a:xfrm>
        </p:spPr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8" y="6108175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8" y="6108175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6" y="2667000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9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8" y="6116072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685803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2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7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351" y="286604"/>
            <a:ext cx="8807450" cy="720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109134"/>
            <a:ext cx="4348481" cy="510539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832" y="1109135"/>
            <a:ext cx="4331969" cy="510539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2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5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3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6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3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6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5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2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8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2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6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2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8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2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6" y="685803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5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4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5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0500" y="286606"/>
            <a:ext cx="8756650" cy="678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1" y="1058654"/>
            <a:ext cx="4335781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1" y="1794936"/>
            <a:ext cx="4335781" cy="337820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751" y="1058654"/>
            <a:ext cx="434339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3751" y="1794936"/>
            <a:ext cx="4343399" cy="337820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1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3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4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0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2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69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0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2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0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0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2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0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0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2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50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1" y="719667"/>
            <a:ext cx="8845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1734"/>
            <a:ext cx="8305800" cy="601611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6410654"/>
            <a:ext cx="976184" cy="447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982" y="6410651"/>
            <a:ext cx="13839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www.score.org</a:t>
            </a:r>
          </a:p>
        </p:txBody>
      </p:sp>
    </p:spTree>
    <p:extLst>
      <p:ext uri="{BB962C8B-B14F-4D97-AF65-F5344CB8AC3E}">
        <p14:creationId xmlns:p14="http://schemas.microsoft.com/office/powerpoint/2010/main" val="10706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EAC4C-DAF1-499A-9622-1DC9FB683A56}"/>
              </a:ext>
            </a:extLst>
          </p:cNvPr>
          <p:cNvGrpSpPr/>
          <p:nvPr/>
        </p:nvGrpSpPr>
        <p:grpSpPr>
          <a:xfrm>
            <a:off x="1" y="6121888"/>
            <a:ext cx="9144001" cy="736112"/>
            <a:chOff x="0" y="6121888"/>
            <a:chExt cx="12192001" cy="7361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056F68-675D-49B5-BF7A-F5E317C5813C}"/>
                </a:ext>
              </a:extLst>
            </p:cNvPr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68569F-D43B-4338-9380-5E8483BF9718}"/>
                </a:ext>
              </a:extLst>
            </p:cNvPr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2BB959-3C99-47BC-9D24-111BB1E09769}"/>
                </a:ext>
              </a:extLst>
            </p:cNvPr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D2811-6139-4777-890C-CA9059A51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9" name="Picture 18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FDCAF86C-5971-4E01-B414-21599EE4F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13" y="1"/>
            <a:ext cx="9143989" cy="6121888"/>
          </a:xfrm>
          <a:blipFill>
            <a:blip r:embed="rId5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73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F1F972-8FD0-4722-9483-6F2C5ADD6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0"/>
          <a:stretch/>
        </p:blipFill>
        <p:spPr>
          <a:xfrm>
            <a:off x="7964617" y="6444734"/>
            <a:ext cx="976184" cy="369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5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5A48C-53F2-432C-898F-35B4BD93377C}"/>
              </a:ext>
            </a:extLst>
          </p:cNvPr>
          <p:cNvGrpSpPr/>
          <p:nvPr/>
        </p:nvGrpSpPr>
        <p:grpSpPr>
          <a:xfrm>
            <a:off x="1" y="6121888"/>
            <a:ext cx="9144001" cy="736112"/>
            <a:chOff x="0" y="6121888"/>
            <a:chExt cx="12192001" cy="736112"/>
          </a:xfrm>
        </p:grpSpPr>
        <p:sp>
          <p:nvSpPr>
            <p:cNvPr id="7" name="Rectangle 6"/>
            <p:cNvSpPr/>
            <p:nvPr/>
          </p:nvSpPr>
          <p:spPr>
            <a:xfrm>
              <a:off x="1" y="6126480"/>
              <a:ext cx="12192000" cy="731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121888"/>
              <a:ext cx="12192001" cy="6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642" y="6318291"/>
              <a:ext cx="184527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www.score.org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40"/>
            <a:stretch/>
          </p:blipFill>
          <p:spPr>
            <a:xfrm>
              <a:off x="9470867" y="6342797"/>
              <a:ext cx="1611238" cy="457200"/>
            </a:xfrm>
            <a:prstGeom prst="rect">
              <a:avLst/>
            </a:prstGeom>
          </p:spPr>
        </p:pic>
        <p:pic>
          <p:nvPicPr>
            <p:cNvPr id="11" name="Picture 10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2C3F0040-568C-48E3-9EEA-03DA2FA73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3190" y="6199448"/>
              <a:ext cx="640080" cy="64008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82" y="286606"/>
            <a:ext cx="8809819" cy="678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82" y="1024188"/>
            <a:ext cx="8809819" cy="48449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992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0025" y="857311"/>
            <a:ext cx="874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  <p:extLst>
      <p:ext uri="{BB962C8B-B14F-4D97-AF65-F5344CB8AC3E}">
        <p14:creationId xmlns:p14="http://schemas.microsoft.com/office/powerpoint/2010/main" val="6138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A10F2D7-2416-4877-9355-7CDE9257E608}"/>
              </a:ext>
            </a:extLst>
          </p:cNvPr>
          <p:cNvGrpSpPr/>
          <p:nvPr/>
        </p:nvGrpSpPr>
        <p:grpSpPr>
          <a:xfrm>
            <a:off x="110274" y="6172835"/>
            <a:ext cx="8837908" cy="640080"/>
            <a:chOff x="147031" y="6172835"/>
            <a:chExt cx="11783877" cy="640080"/>
          </a:xfrm>
        </p:grpSpPr>
        <p:sp>
          <p:nvSpPr>
            <p:cNvPr id="14" name="TextBox 13"/>
            <p:cNvSpPr txBox="1"/>
            <p:nvPr/>
          </p:nvSpPr>
          <p:spPr>
            <a:xfrm>
              <a:off x="147031" y="6410651"/>
              <a:ext cx="18452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  <a:latin typeface="Gill Sans MT"/>
                </a:rPr>
                <a:t>www.score.org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28704" r="6945" b="23611"/>
            <a:stretch/>
          </p:blipFill>
          <p:spPr>
            <a:xfrm>
              <a:off x="9740515" y="6354582"/>
              <a:ext cx="1371600" cy="394623"/>
            </a:xfrm>
            <a:prstGeom prst="rect">
              <a:avLst/>
            </a:prstGeom>
          </p:spPr>
        </p:pic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C5F9DA71-5105-4F1E-857A-40AE3C14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828" y="6172835"/>
              <a:ext cx="640080" cy="64008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147" y="572270"/>
            <a:ext cx="8358621" cy="111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45" y="1825625"/>
            <a:ext cx="83586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1B93-495C-414A-91A8-7CC689EB5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50203"/>
            <a:ext cx="9144001" cy="65998"/>
          </a:xfrm>
          <a:prstGeom prst="rect">
            <a:avLst/>
          </a:prstGeom>
          <a:solidFill>
            <a:srgbClr val="6A9F42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006EB7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 sz="180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9182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2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2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80" y="6116072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8" y="611607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8" y="6116072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E1EC1FF-1883-9DAE-2D72-58DB6EDD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4" r="45240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69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0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8D4551-3979-AEBF-246A-04F9B5EA6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</a:rPr>
              <a:t>The Components of a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BASIC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BDDE-7C42-B719-2975-06E1F10D0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958" y="3996267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7" name="Picture 2" descr="SCORE Mentors (@SCOREMentors) • Facebook">
            <a:extLst>
              <a:ext uri="{FF2B5EF4-FFF2-40B4-BE49-F238E27FC236}">
                <a16:creationId xmlns:a16="http://schemas.microsoft.com/office/drawing/2014/main" id="{1841F0DA-0E63-EE07-BA52-73C6BBBD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63" y="4512535"/>
            <a:ext cx="1575197" cy="15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EB5F4-D90F-BD93-27DA-EB04D19F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E31BC3-492D-2EA5-77E6-4FA13A15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3D203B55-CFDF-78BB-E4C4-8D777643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58" r="30559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303EA-20C6-A401-7939-89A0C587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25D36E-734B-26DD-B426-24B113193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1F56C94-EE58-31D2-B867-3464F91D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3536CC8-BF78-9D49-1A70-EEF91316D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9336390-F24A-53CA-9B74-DF416BD2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67EEB6D-8E13-F82B-6003-A1852D5CF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331C218-12F6-2207-DC53-8009D2EB8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737CA2-8112-BECE-A10F-4149791A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17" y="723899"/>
            <a:ext cx="3945510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Common Marketing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1355-FAAC-07A6-AEBC-D1C049C4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Trying to sell or serve everyone</a:t>
            </a:r>
          </a:p>
          <a:p>
            <a:r>
              <a:rPr lang="en-US" dirty="0"/>
              <a:t>Ignoring indirect competition</a:t>
            </a:r>
          </a:p>
          <a:p>
            <a:r>
              <a:rPr lang="en-US" dirty="0"/>
              <a:t>Relying on one channel</a:t>
            </a:r>
          </a:p>
          <a:p>
            <a:r>
              <a:rPr lang="en-US" dirty="0"/>
              <a:t>Not managing the “marketing funnel”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34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11080-EEB8-A208-C157-2C53CF05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723105A9-3A5E-6125-C03F-4E0A7A38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09" r="31755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7875A0-5A30-7540-1973-99097FCDB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The OPERATIONS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3690-7321-0418-047A-C336222C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553" y="4038599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4098" name="Picture 2" descr="SCORE Mentors (@SCOREMentors) • Facebook">
            <a:extLst>
              <a:ext uri="{FF2B5EF4-FFF2-40B4-BE49-F238E27FC236}">
                <a16:creationId xmlns:a16="http://schemas.microsoft.com/office/drawing/2014/main" id="{EEC9BAEB-79D3-1250-FEE5-D24B4919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10" y="4524126"/>
            <a:ext cx="1666489" cy="16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DF5C7798-CD49-A03B-42D4-529B81BE4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72" r="26645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Autofit/>
          </a:bodyPr>
          <a:lstStyle/>
          <a:p>
            <a:pPr algn="l"/>
            <a:r>
              <a:rPr lang="en-US" sz="4400" b="1" dirty="0"/>
              <a:t>Operations Plan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921" y="2638425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How work gets done daily</a:t>
            </a:r>
          </a:p>
          <a:p>
            <a:r>
              <a:rPr lang="en-US" dirty="0"/>
              <a:t>Where the business operates</a:t>
            </a:r>
          </a:p>
          <a:p>
            <a:r>
              <a:rPr lang="en-US" dirty="0"/>
              <a:t>How value is delivered</a:t>
            </a:r>
          </a:p>
          <a:p>
            <a:r>
              <a:rPr lang="en-US" dirty="0"/>
              <a:t>Key risks</a:t>
            </a:r>
          </a:p>
          <a:p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4ED30-5AAE-2CA1-9475-0971CDA4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C60E1-1AF7-129A-B891-B52508AB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C2E3A423-9AD5-70CF-A064-9CFE3807E9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72" r="26645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98B83F-8100-9C52-5A8E-931233FD7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E15AF9A-835F-F2FC-9627-3E3C01B35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1FE835C-6156-08E8-ED6E-9B5A90E79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E5C6CD3-3106-FA78-972F-CAEF8A753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1B39AC-70D7-1427-2C9C-AE47354B9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E88836-01D7-8D52-CBA1-62D0A6A1E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B27E642-5615-E1E5-84B5-3E668F7F6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EE90D3-03DD-BD1C-A40F-92013A99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b="1" dirty="0"/>
              <a:t>People &amp; Management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6558-1E09-FDDC-29D4-96C512598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Owner responsibilities</a:t>
            </a:r>
          </a:p>
          <a:p>
            <a:r>
              <a:rPr lang="en-US" dirty="0"/>
              <a:t>Employees vs contractors</a:t>
            </a:r>
          </a:p>
          <a:p>
            <a:r>
              <a:rPr lang="en-US" dirty="0"/>
              <a:t>Key skills required</a:t>
            </a:r>
          </a:p>
          <a:p>
            <a:r>
              <a:rPr lang="en-US" dirty="0"/>
              <a:t>Advisors and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2127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8F896-D6EA-91DD-EFE3-146CF08C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093BDF-23BF-B1C2-6C10-795F5F0C9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E0807C49-52B2-B143-9C3D-9B6A851E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72" r="26645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1EA7BE7-B02B-2794-D2B5-41BADBEB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E7C92BB-FF2B-B4C9-C08D-7D0FF58B3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14F6C12-FF41-5DF9-99B3-ECA05BE74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99A73A9-5697-92C4-9292-E9C3881AD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EBD968B-7B66-4223-8BB9-5267B36E1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A49B919-331C-D91B-BFC4-18C36B7D6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B22681-4C05-DA11-434A-67698B74A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BC8F02-8BB4-0F6D-582E-923335B6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Common Operations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6E38-1236-050E-7CCD-ADBD3340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Underestimating owner workload</a:t>
            </a:r>
          </a:p>
          <a:p>
            <a:r>
              <a:rPr lang="en-US" dirty="0"/>
              <a:t>Weak systems and processes early</a:t>
            </a:r>
          </a:p>
          <a:p>
            <a:r>
              <a:rPr lang="en-US" dirty="0"/>
              <a:t>No backup or contingency plans</a:t>
            </a:r>
          </a:p>
        </p:txBody>
      </p:sp>
    </p:spTree>
    <p:extLst>
      <p:ext uri="{BB962C8B-B14F-4D97-AF65-F5344CB8AC3E}">
        <p14:creationId xmlns:p14="http://schemas.microsoft.com/office/powerpoint/2010/main" val="30094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6AB64-1203-1FB2-7305-90BDB112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F7D8F07-D6BD-E8C6-1994-807E7CF4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09" r="31755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D89C65-85BB-A7FE-D9A9-0A415B4CC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The FINANCIAL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CEF2-F7DA-FEAC-9656-34288FCD1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958" y="3996267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6" name="Picture 2" descr="SCORE Mentors (@SCOREMentors) • Facebook">
            <a:extLst>
              <a:ext uri="{FF2B5EF4-FFF2-40B4-BE49-F238E27FC236}">
                <a16:creationId xmlns:a16="http://schemas.microsoft.com/office/drawing/2014/main" id="{F31BA7CB-1DD3-3F9F-C1FD-D47B5770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10" y="4524126"/>
            <a:ext cx="1666489" cy="16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774C8059-4819-BA65-0B46-E8C29A4085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21" y="62484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Financial Plan – Big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How much cash to start</a:t>
            </a:r>
          </a:p>
          <a:p>
            <a:r>
              <a:rPr lang="en-US" dirty="0"/>
              <a:t>Monthly break-even point</a:t>
            </a:r>
          </a:p>
          <a:p>
            <a:r>
              <a:rPr lang="en-US" dirty="0"/>
              <a:t>How to survive slow months</a:t>
            </a:r>
          </a:p>
          <a:p>
            <a:r>
              <a:rPr lang="en-US" dirty="0"/>
              <a:t>Funding needs</a:t>
            </a:r>
          </a:p>
          <a:p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213E5-444C-4231-038C-EEF7B0AD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57D8D7-5690-2C57-AC64-478EC8280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E965A45F-11AE-44DB-57C2-F0D95638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A65C49E-8F9B-76F0-53EB-93918A796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6D7F4A-BE61-CDB8-5AAA-76DC1DA34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2991F9F-9F1B-E0A0-6108-D4DA3F1B6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AE4CB85-AD37-1C52-0D34-BBA52C3A2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857C0F6-2621-4238-040C-9C4230584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7CAFFA0-46B1-1C2D-BAB0-1C902A2C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E201963-6539-32B3-0099-59FADCECA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4AA590-29A2-0BB8-C1A9-45CEA9B1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Startup Costs (One-Time)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FD8F0-E20B-F95E-23AC-B23FAAEB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Legal formation and licenses</a:t>
            </a:r>
          </a:p>
          <a:p>
            <a:r>
              <a:rPr lang="en-US" dirty="0"/>
              <a:t>Buildout</a:t>
            </a:r>
          </a:p>
          <a:p>
            <a:r>
              <a:rPr lang="en-US" dirty="0"/>
              <a:t>Equipment and supplies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Technology and website</a:t>
            </a:r>
          </a:p>
          <a:p>
            <a:r>
              <a:rPr lang="en-US" dirty="0"/>
              <a:t>Initial marketing</a:t>
            </a:r>
          </a:p>
          <a:p>
            <a:r>
              <a:rPr lang="en-US" dirty="0"/>
              <a:t>Pre-opening payroll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71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404A4-6372-7EE2-AC48-08F6EF6C8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C4642-CAB6-3773-3A47-8DC72060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053FCD8D-2E90-CB92-8FF0-4AD5D83E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CE7198-194F-D877-16AA-03997C506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0E4E8F8-D752-9828-42E4-E00C5E21C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1FCB219-88D0-9218-7E40-436963756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20D20E4-92C6-786E-5CF0-B32B683AE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C78EA16-FDCB-2CF6-7387-C8EAFB26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8E6E1F3-008B-DF95-A7B9-9D073472D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CC175AE-5747-8BDB-ED84-1DD8174E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E7ADA6-2D9E-2DA9-D679-C203AC9F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Operating Expenses (Monthly)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CB5A-28CC-C19F-3880-9ADC621B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Fixed expenses</a:t>
            </a:r>
          </a:p>
          <a:p>
            <a:r>
              <a:rPr lang="en-US" dirty="0"/>
              <a:t>Variable expenses</a:t>
            </a:r>
          </a:p>
          <a:p>
            <a:r>
              <a:rPr lang="en-US" dirty="0"/>
              <a:t>Payroll or contractors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Technology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363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ECE30-EB80-36CF-6AE2-C40DAA86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DF6342-01A6-C3F5-DD8A-775915C6C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3E38C78D-AE35-6930-A996-59BA88E6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B1C69-5159-D188-3BCB-4B3DF03E9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A82A349-D64C-19A2-CE5D-BD6553C7B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0B3EA2E-5ECC-5F55-5CCD-02366BF27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5371051-1CCD-62AD-EDB8-3F31508A3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906F31A-FC67-3312-0B86-A96D7616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D6C31DA-61D8-782B-620F-9743D836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7516F40-ABEB-BD2E-624B-21B191C83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5CC36E-4E76-0CC6-8FBB-E1C9C0A5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Revenue – How You Get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2C0D2-6EE6-BCA5-EF2D-92FDA9F7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Products or services</a:t>
            </a:r>
          </a:p>
          <a:p>
            <a:r>
              <a:rPr lang="en-US" dirty="0"/>
              <a:t>Contracts or retainers</a:t>
            </a:r>
          </a:p>
          <a:p>
            <a:r>
              <a:rPr lang="en-US" dirty="0"/>
              <a:t>Recurring vs one-time</a:t>
            </a:r>
          </a:p>
          <a:p>
            <a:r>
              <a:rPr lang="en-US" dirty="0"/>
              <a:t>Pricing assumptions</a:t>
            </a:r>
          </a:p>
          <a:p>
            <a:r>
              <a:rPr lang="en-US" dirty="0"/>
              <a:t>Sales volume assumptions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696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Workshop Objectives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71" y="2"/>
            <a:ext cx="1827609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31" y="685801"/>
            <a:ext cx="4789439" cy="5105400"/>
          </a:xfrm>
        </p:spPr>
        <p:txBody>
          <a:bodyPr>
            <a:normAutofit/>
          </a:bodyPr>
          <a:lstStyle/>
          <a:p>
            <a:r>
              <a:rPr lang="en-US" sz="2800" dirty="0"/>
              <a:t>Understand what a business plan does</a:t>
            </a:r>
          </a:p>
          <a:p>
            <a:r>
              <a:rPr lang="en-US" sz="2800" dirty="0"/>
              <a:t>Learn the 4 core sections</a:t>
            </a:r>
          </a:p>
          <a:p>
            <a:r>
              <a:rPr lang="en-US" sz="2800" dirty="0"/>
              <a:t>Think clearly about business numbers</a:t>
            </a:r>
          </a:p>
          <a:p>
            <a:r>
              <a:rPr lang="en-US" sz="2800" dirty="0"/>
              <a:t>Embrace next steps with SCORE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EDFB6-4726-ED6C-AD6E-3626686B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43C0B4-C090-312A-8564-450D149B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407ABF2F-5680-017F-4E9F-D7658A43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C904CAB-96E2-5A3A-3E4D-E985626F9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3D38132-15AA-101F-0499-6C38D36A3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96801C7-A04B-3223-2EAE-8B9BCA178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EC2F75B-C3C5-B5A0-CDD2-ACEC3B740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922DAB6-C176-3818-DE73-33AA4747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94AD23D-4ABD-4FEF-15F0-513B4BF38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C87A75F-2597-8963-495C-1D97DFD1E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6EF0FF-FF08-CD18-2F7F-A1C6ECD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Cash Flow vs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FF92-445D-1447-3F51-35573517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Profit shows viability</a:t>
            </a:r>
          </a:p>
          <a:p>
            <a:r>
              <a:rPr lang="en-US" dirty="0"/>
              <a:t>Cash flow keeps doors open</a:t>
            </a:r>
          </a:p>
          <a:p>
            <a:r>
              <a:rPr lang="en-US" dirty="0"/>
              <a:t>Timing matters</a:t>
            </a:r>
          </a:p>
          <a:p>
            <a:r>
              <a:rPr lang="en-US" dirty="0"/>
              <a:t>First-year survival depends on working capital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86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F2189-7560-77B6-AEF3-D64A73661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55ECC-6A55-6122-60F7-2F998BE46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E88BA165-9571-3344-71D3-A83FBF96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6FD5C6-F82C-3AAF-4530-8EF7B1A01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DDD4C8B-F579-8CE8-5DBF-C36750DD3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922DDC9-EDA8-3922-2857-169F17E00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3C6AFA-9842-FB67-6071-A0644A60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BDA985-70B6-4019-22C2-F86BF6B4C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7D61F54-964F-9332-D81C-ADCEE7F65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548D9BC-209D-87FC-0514-0063F07F4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4E2254-8726-B3F2-E8BB-B739F85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b="1" dirty="0"/>
              <a:t>Break-Even Thinking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8C66-8C4C-1CA2-24A4-ACDC54D6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Minimum monthly revenue</a:t>
            </a:r>
          </a:p>
          <a:p>
            <a:r>
              <a:rPr lang="en-US" dirty="0"/>
              <a:t>Based on fixed &amp; variable costs</a:t>
            </a:r>
          </a:p>
          <a:p>
            <a:r>
              <a:rPr lang="en-US" dirty="0"/>
              <a:t>Set sales goals</a:t>
            </a:r>
          </a:p>
          <a:p>
            <a:r>
              <a:rPr lang="en-US" dirty="0"/>
              <a:t>Recognize changes over time</a:t>
            </a:r>
          </a:p>
        </p:txBody>
      </p:sp>
    </p:spTree>
    <p:extLst>
      <p:ext uri="{BB962C8B-B14F-4D97-AF65-F5344CB8AC3E}">
        <p14:creationId xmlns:p14="http://schemas.microsoft.com/office/powerpoint/2010/main" val="35682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65A36-9EF4-4D7D-F44D-8037702B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0B559-00C9-B4BE-2BB0-FBF07040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 and folders">
            <a:extLst>
              <a:ext uri="{FF2B5EF4-FFF2-40B4-BE49-F238E27FC236}">
                <a16:creationId xmlns:a16="http://schemas.microsoft.com/office/drawing/2014/main" id="{7A5AFFA7-FE8C-5C6A-B549-3CE1C73668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2" r="40821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4479B60-9A5C-720C-5D54-DF01E51F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4BBCC72-9A3D-BC3A-B5CF-7AFC5CEC5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E2C58D-3DD6-CA11-D294-43447AF87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7F5D4DA-9252-1A33-EFF7-CD54214FA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F59E72C-5A83-7631-46D8-6F890498B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359F45E-5FDE-71CC-9F27-4B30C8393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31C9E88-9E7F-EA2E-4003-006A0B9BC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C817E9-62F3-734F-58C1-E5B6C91E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Common Financial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7A4D-6D16-C564-3315-1B6F5444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Overestimating revenue</a:t>
            </a:r>
          </a:p>
          <a:p>
            <a:r>
              <a:rPr lang="en-US" dirty="0"/>
              <a:t>Underestimating expenses</a:t>
            </a:r>
          </a:p>
          <a:p>
            <a:r>
              <a:rPr lang="en-US" dirty="0"/>
              <a:t>Ignoring cash timing</a:t>
            </a:r>
          </a:p>
          <a:p>
            <a:r>
              <a:rPr lang="en-US" dirty="0"/>
              <a:t>No </a:t>
            </a:r>
            <a:r>
              <a:rPr lang="en-US"/>
              <a:t>working capital</a:t>
            </a:r>
            <a:endParaRPr lang="en-US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615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DBA44-E61E-FFDE-BB1F-EBF843DA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6A51A1E-8AC9-C67C-61A3-EF44C3F3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09" r="31755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6A5B46-68C4-0B92-7408-6FFCE09A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The 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0540E-A063-34B4-90C4-4D37B2714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958" y="3996267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6" name="Picture 2" descr="SCORE Mentors (@SCOREMentors) • Facebook">
            <a:extLst>
              <a:ext uri="{FF2B5EF4-FFF2-40B4-BE49-F238E27FC236}">
                <a16:creationId xmlns:a16="http://schemas.microsoft.com/office/drawing/2014/main" id="{5359F52A-E3CC-F5D4-8F49-461E1E4F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10" y="4524126"/>
            <a:ext cx="1666489" cy="16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rrow hitting a bull's eye target">
            <a:extLst>
              <a:ext uri="{FF2B5EF4-FFF2-40B4-BE49-F238E27FC236}">
                <a16:creationId xmlns:a16="http://schemas.microsoft.com/office/drawing/2014/main" id="{6CAD2546-5A5A-A9B5-BB7F-3028BB2D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43" r="20405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Write it last</a:t>
            </a:r>
          </a:p>
          <a:p>
            <a:r>
              <a:rPr lang="en-US" dirty="0"/>
              <a:t>Place at the beginning of </a:t>
            </a:r>
            <a:r>
              <a:rPr lang="en-US"/>
              <a:t>your plan</a:t>
            </a:r>
            <a:endParaRPr lang="en-US" dirty="0"/>
          </a:p>
          <a:p>
            <a:r>
              <a:rPr lang="en-US" dirty="0"/>
              <a:t>One clear page: Who, What, Where, Why, How</a:t>
            </a:r>
          </a:p>
          <a:p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41553-79EA-3852-9DB7-CC36A5BD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3F7974-E43A-3836-27DB-2C8B5086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rrow hitting a bull's eye target">
            <a:extLst>
              <a:ext uri="{FF2B5EF4-FFF2-40B4-BE49-F238E27FC236}">
                <a16:creationId xmlns:a16="http://schemas.microsoft.com/office/drawing/2014/main" id="{C30F4849-6223-E8EE-3656-FE1096365A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43" r="20405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EDFD62-D687-8D11-4F63-0FCF7F9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F375C31-6ED8-4F44-01DC-369371BB2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8AFAD7A-0ABF-57CD-A1EF-4D1553307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36A8462-08F7-E5C3-8193-9FD24A22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26E8255-FC3E-9636-ED94-B092A4E20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39C8F8F-B84B-041F-15CD-04FE32A5F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6AC1FD7-D985-D1CE-7800-D3DCC8E8B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C58353-9A3B-5658-54F3-8612FA94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b="1" dirty="0"/>
              <a:t>Executive Summary Includes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AB7-D746-D4D8-B4DE-A925B8F8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Business concept</a:t>
            </a:r>
          </a:p>
          <a:p>
            <a:r>
              <a:rPr lang="en-US" dirty="0"/>
              <a:t>Target customers</a:t>
            </a:r>
          </a:p>
          <a:p>
            <a:r>
              <a:rPr lang="en-US" dirty="0"/>
              <a:t>Competitive advantage</a:t>
            </a:r>
          </a:p>
          <a:p>
            <a:r>
              <a:rPr lang="en-US" dirty="0"/>
              <a:t>Financial snapshot</a:t>
            </a:r>
          </a:p>
          <a:p>
            <a:r>
              <a:rPr lang="en-US" dirty="0"/>
              <a:t>Funding needs</a:t>
            </a:r>
          </a:p>
        </p:txBody>
      </p:sp>
    </p:spTree>
    <p:extLst>
      <p:ext uri="{BB962C8B-B14F-4D97-AF65-F5344CB8AC3E}">
        <p14:creationId xmlns:p14="http://schemas.microsoft.com/office/powerpoint/2010/main" val="7705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working on ideas">
            <a:extLst>
              <a:ext uri="{FF2B5EF4-FFF2-40B4-BE49-F238E27FC236}">
                <a16:creationId xmlns:a16="http://schemas.microsoft.com/office/drawing/2014/main" id="{81AC289F-9FB3-ACFB-EAD7-651DA7D7AD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033" r="35009" b="2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90" y="70485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b="1" dirty="0"/>
              <a:t>How SCORE Helps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FREE MENTORING</a:t>
            </a:r>
          </a:p>
          <a:p>
            <a:r>
              <a:rPr lang="en-US" dirty="0"/>
              <a:t>Templates and educational workshops</a:t>
            </a:r>
          </a:p>
          <a:p>
            <a:r>
              <a:rPr lang="en-US" dirty="0"/>
              <a:t>Ongoing guidance </a:t>
            </a:r>
            <a:r>
              <a:rPr lang="en-US" b="1" i="1" dirty="0"/>
              <a:t>For The Life of Your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FB1CBA64-D165-5BCD-10BF-D8DA74821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30" r="23344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b="1" dirty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Refine business concept</a:t>
            </a:r>
          </a:p>
          <a:p>
            <a:r>
              <a:rPr lang="en-US" dirty="0"/>
              <a:t>Begin or refine business plan first draft</a:t>
            </a:r>
          </a:p>
          <a:p>
            <a:r>
              <a:rPr lang="en-US" dirty="0"/>
              <a:t>Request a SCORE mentor and schedule initial mentoring session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31CA8EB4-EA6F-5C8B-F2BF-F61E15E5E2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35" r="27282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65" y="916780"/>
            <a:ext cx="3945510" cy="13668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400" b="1" dirty="0"/>
              <a:t>QUESTIONS</a:t>
            </a:r>
            <a:r>
              <a:rPr lang="en-US" sz="4800" b="1" dirty="0"/>
              <a:t>?</a:t>
            </a:r>
          </a:p>
        </p:txBody>
      </p:sp>
      <p:pic>
        <p:nvPicPr>
          <p:cNvPr id="1026" name="Picture 2" descr="SCORE Mentors (@SCOREMentors) • Facebook">
            <a:extLst>
              <a:ext uri="{FF2B5EF4-FFF2-40B4-BE49-F238E27FC236}">
                <a16:creationId xmlns:a16="http://schemas.microsoft.com/office/drawing/2014/main" id="{004B9190-AB9A-9B58-9842-9B0F51A7C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94" y="3345155"/>
            <a:ext cx="1893595" cy="18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061C9-3C55-D7C3-6E2B-A472AA4E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5DCA3417-2185-444A-19B7-07E1139A8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FA2C8026-2911-F951-0CA0-BD1F80224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F196ABCA-C25C-E20B-A8F6-AF1AB4A89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B4F62F62-DB16-9A98-0DC8-84A58A3F6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94017513-9361-3B86-3E78-069F1FD26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EB070F51-D3D9-2307-8EEE-0E2EBE3D7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F80EF1A4-8CDF-435F-70E9-C88D44CD8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9BDC0A2-B7A5-9D66-4AA0-3C24CE76E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AC96AE0A-DA65-9577-68AD-C0931B4B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4" r="45240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50799D4-614A-788C-94FE-5E5B57AD7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69" name="Rectangle 19">
              <a:extLst>
                <a:ext uri="{FF2B5EF4-FFF2-40B4-BE49-F238E27FC236}">
                  <a16:creationId xmlns:a16="http://schemas.microsoft.com/office/drawing/2014/main" id="{AC6B02CF-25F7-34A2-BEDE-978071361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0" name="Rectangle 20">
              <a:extLst>
                <a:ext uri="{FF2B5EF4-FFF2-40B4-BE49-F238E27FC236}">
                  <a16:creationId xmlns:a16="http://schemas.microsoft.com/office/drawing/2014/main" id="{34841155-30BD-5922-D33F-AACB3F85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B0E09A0-191E-EB5E-06E8-0CA9365A9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D49414D9-7B11-ADE4-D6E2-1430941C4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60AA90E2-03CB-BFF8-32AD-7D0EE4734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537C5479-1F3A-3C1A-D0FF-2A744E4BE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5C5B5A-6AA0-C025-9437-EC86CFBFF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0795071E-1D66-5F7C-2213-9F2636BA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326F5C3E-3AD7-F9CD-5BD3-DAB871F14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E82731-A74A-548A-0E88-A8813A52D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>
                <a:solidFill>
                  <a:schemeClr val="tx1"/>
                </a:solidFill>
              </a:rPr>
              <a:t>The </a:t>
            </a:r>
            <a:r>
              <a:rPr lang="en-US" sz="4700" b="1">
                <a:solidFill>
                  <a:schemeClr val="tx1"/>
                </a:solidFill>
              </a:rPr>
              <a:t>Components</a:t>
            </a:r>
            <a:r>
              <a:rPr lang="en-US" sz="4700">
                <a:solidFill>
                  <a:schemeClr val="tx1"/>
                </a:solidFill>
              </a:rPr>
              <a:t> of a </a:t>
            </a:r>
            <a:br>
              <a:rPr lang="en-US" sz="4700">
                <a:solidFill>
                  <a:schemeClr val="tx1"/>
                </a:solidFill>
              </a:rPr>
            </a:br>
            <a:r>
              <a:rPr lang="en-US" sz="4700" b="1">
                <a:solidFill>
                  <a:schemeClr val="tx1"/>
                </a:solidFill>
              </a:rPr>
              <a:t>BASIC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2A50-A913-3F5D-3550-2385B3AED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958" y="3996267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6" name="Picture 2" descr="SCORE Mentors (@SCOREMentors) • Facebook">
            <a:extLst>
              <a:ext uri="{FF2B5EF4-FFF2-40B4-BE49-F238E27FC236}">
                <a16:creationId xmlns:a16="http://schemas.microsoft.com/office/drawing/2014/main" id="{89F29B00-FF21-36FF-E6D0-5B6B0238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10" y="4524126"/>
            <a:ext cx="1666489" cy="16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What a Business Plan Is (and Isn’t)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71" y="2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31" y="894079"/>
            <a:ext cx="4789439" cy="4897121"/>
          </a:xfrm>
        </p:spPr>
        <p:txBody>
          <a:bodyPr>
            <a:normAutofit/>
          </a:bodyPr>
          <a:lstStyle/>
          <a:p>
            <a:r>
              <a:rPr lang="en-US" sz="2800" dirty="0"/>
              <a:t>A planning and decision tool</a:t>
            </a:r>
          </a:p>
          <a:p>
            <a:r>
              <a:rPr lang="en-US" sz="2800" dirty="0"/>
              <a:t>A way to test assumptions and viability</a:t>
            </a:r>
          </a:p>
          <a:p>
            <a:r>
              <a:rPr lang="en-US" sz="2800" dirty="0"/>
              <a:t>A living, evolving document</a:t>
            </a:r>
          </a:p>
          <a:p>
            <a:r>
              <a:rPr lang="en-US" sz="2800" dirty="0"/>
              <a:t>Not just for banks or investors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The 4 Core Sections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71" y="2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31" y="685801"/>
            <a:ext cx="4789439" cy="5105400"/>
          </a:xfrm>
        </p:spPr>
        <p:txBody>
          <a:bodyPr>
            <a:normAutofit/>
          </a:bodyPr>
          <a:lstStyle/>
          <a:p>
            <a:r>
              <a:rPr lang="en-US" sz="2800" dirty="0"/>
              <a:t>Marketing Plan – customers and demand</a:t>
            </a:r>
          </a:p>
          <a:p>
            <a:r>
              <a:rPr lang="en-US" sz="2800" dirty="0"/>
              <a:t>Operations Plan– execution</a:t>
            </a:r>
          </a:p>
          <a:p>
            <a:r>
              <a:rPr lang="en-US" sz="2800" dirty="0"/>
              <a:t>Financial Plan – viability</a:t>
            </a:r>
          </a:p>
          <a:p>
            <a:r>
              <a:rPr lang="en-US" sz="2800" dirty="0"/>
              <a:t>Executive Summary – the story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0D8E2-D3ED-A63B-11EA-5273A403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F3E0AF68-B001-AC1C-D819-0E53978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4" r="45240" b="9091"/>
          <a:stretch>
            <a:fillRect/>
          </a:stretch>
        </p:blipFill>
        <p:spPr>
          <a:xfrm>
            <a:off x="20" y="10"/>
            <a:ext cx="4086205" cy="6857990"/>
          </a:xfrm>
          <a:prstGeom prst="rect">
            <a:avLst/>
          </a:prstGeom>
          <a:noFill/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7538" y="0"/>
            <a:ext cx="1958686" cy="6858000"/>
            <a:chOff x="2836718" y="0"/>
            <a:chExt cx="2611581" cy="6858000"/>
          </a:xfrm>
        </p:grpSpPr>
        <p:sp useBgFill="1">
          <p:nvSpPr>
            <p:cNvPr id="69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0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B2D39D-1385-0126-86D0-EBCFDFFCB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1380068"/>
            <a:ext cx="4893467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The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C5A6-7D7F-F4F5-6FE7-9E90B5D0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958" y="3996267"/>
            <a:ext cx="3999308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100" cap="none" dirty="0">
              <a:solidFill>
                <a:schemeClr val="tx1"/>
              </a:solidFill>
              <a:latin typeface="+mn-lt"/>
            </a:endParaRPr>
          </a:p>
          <a:p>
            <a:pPr algn="r"/>
            <a:endParaRPr lang="en-US" sz="2100" b="1" cap="none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2100" cap="none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074" name="Picture 2" descr="SCORE Mentors (@SCOREMentors) • Facebook">
            <a:extLst>
              <a:ext uri="{FF2B5EF4-FFF2-40B4-BE49-F238E27FC236}">
                <a16:creationId xmlns:a16="http://schemas.microsoft.com/office/drawing/2014/main" id="{9ECE3378-DE2C-2BB4-CB3F-992B61DE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2" y="4520209"/>
            <a:ext cx="1729183" cy="17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057FCAFC-45C7-DBF6-19D9-39C36FB87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58" r="30559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30" y="790574"/>
            <a:ext cx="3945510" cy="1619250"/>
          </a:xfrm>
        </p:spPr>
        <p:txBody>
          <a:bodyPr>
            <a:normAutofit/>
          </a:bodyPr>
          <a:lstStyle/>
          <a:p>
            <a:pPr algn="l"/>
            <a:r>
              <a:rPr b="1" dirty="0"/>
              <a:t>Marketing Plan: What It Explains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2623184"/>
            <a:ext cx="3945510" cy="3124201"/>
          </a:xfrm>
        </p:spPr>
        <p:txBody>
          <a:bodyPr>
            <a:noAutofit/>
          </a:bodyPr>
          <a:lstStyle/>
          <a:p>
            <a:r>
              <a:rPr lang="en-US" dirty="0"/>
              <a:t>Who your ideal customer is</a:t>
            </a:r>
          </a:p>
          <a:p>
            <a:r>
              <a:rPr lang="en-US" dirty="0"/>
              <a:t>What problems you solve</a:t>
            </a:r>
          </a:p>
          <a:p>
            <a:r>
              <a:rPr lang="en-US" dirty="0"/>
              <a:t>Where and how customers buy</a:t>
            </a:r>
          </a:p>
          <a:p>
            <a:r>
              <a:rPr lang="en-US" dirty="0"/>
              <a:t>Why and how they choose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46D11-5AD4-52DB-7CBA-419BF89B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5AB8AF-A055-6CDF-95D3-D93C7985D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A2B31574-877C-713A-A42D-B6A4F78A49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58" r="30559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554B8B-910B-A4AD-CB50-1508D8187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F46F42C-0A3B-7812-8631-56201B6B6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43A00FC-EC09-CCCC-780C-4D9E7A7BF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EFFBE4-8746-C450-A586-31CF44E58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B3796E0-777F-162B-E213-07AB4B9C2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449F404-63E9-D00E-4E62-8D9ACB7E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0BAFEA8-C733-F163-1DBD-D5B4A9488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9720E4-10F3-10D3-A898-5011BD36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Target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823D-2D1B-C611-4A03-B91D5144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Individuals or businesses</a:t>
            </a:r>
          </a:p>
          <a:p>
            <a:r>
              <a:rPr lang="en-US" sz="2800" dirty="0"/>
              <a:t>Demographics or business profiles</a:t>
            </a:r>
          </a:p>
          <a:p>
            <a:r>
              <a:rPr lang="en-US" sz="2800" dirty="0"/>
              <a:t>Psychographics and activities</a:t>
            </a:r>
          </a:p>
          <a:p>
            <a:r>
              <a:rPr lang="en-US" sz="2800" dirty="0"/>
              <a:t>Location and buying habits</a:t>
            </a:r>
          </a:p>
          <a:p>
            <a:r>
              <a:rPr lang="en-US" sz="2800" dirty="0"/>
              <a:t>Primary vs. secondary customers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738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9FE45-2A56-5D2A-402D-ACA42DB9C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16F300-B18E-787A-9369-FE8E48009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CF7B79E4-B806-E90B-C39B-72F7123C02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58" r="30559" b="-1"/>
          <a:stretch>
            <a:fillRect/>
          </a:stretch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D24525-F2C3-3F04-7789-D29B1FC96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B036884-385C-584E-1E79-1CDC2A37A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FA6A39F-3DD3-2BB8-038B-058107B03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C7CC825-D5E7-91E3-A6E1-DBDDC319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4878C11-9A58-D0D7-B0F9-27A1B7204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58C34A-B723-182B-DD0E-8E229BA87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45F562A-31B1-A3EB-8DE7-92858BDC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DEBB7B-635A-A96A-533E-34800395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Competition &amp;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EAEF-7B8A-4F1A-2878-AEF611A5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r>
              <a:rPr lang="en-US" dirty="0"/>
              <a:t>Direct competitors</a:t>
            </a:r>
          </a:p>
          <a:p>
            <a:r>
              <a:rPr lang="en-US" dirty="0"/>
              <a:t>Indirect alternatives</a:t>
            </a:r>
          </a:p>
          <a:p>
            <a:r>
              <a:rPr lang="en-US" dirty="0"/>
              <a:t>Key differentiators</a:t>
            </a:r>
          </a:p>
          <a:p>
            <a:r>
              <a:rPr lang="en-US" dirty="0"/>
              <a:t>Why customers switch</a:t>
            </a:r>
          </a:p>
          <a:p>
            <a:r>
              <a:rPr lang="en-US" dirty="0"/>
              <a:t>Research, research, and more RESEARCH!!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05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0F0ED-DAB2-7F27-E626-A67E7701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04A44-7471-9635-DEB3-B35ED93F2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A98C58CB-1431-1B17-809D-89938F0CCC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58" r="30559" b="-1"/>
          <a:stretch>
            <a:fillRect/>
          </a:stretch>
        </p:blipFill>
        <p:spPr>
          <a:xfrm>
            <a:off x="5207881" y="-1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32AB46-6CCA-B7F4-B394-FF75F8B5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71ABF-72C3-2359-8AC4-3C9D876FE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863E096-45A6-1C86-3446-F2CB63A58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DA524F0-A92A-8100-B930-1DACDF668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3E98B01-33C3-40F5-4B8C-A9A38DB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616AC73-7569-5AA6-3C90-CA16DB727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009A10F-277A-733E-8B15-E0032294F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70C7-24DE-FF50-6DB7-900CCBBB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2045111"/>
            <a:ext cx="4468092" cy="4355688"/>
          </a:xfrm>
        </p:spPr>
        <p:txBody>
          <a:bodyPr>
            <a:normAutofit fontScale="40000" lnSpcReduction="20000"/>
          </a:bodyPr>
          <a:lstStyle/>
          <a:p>
            <a:r>
              <a:rPr lang="en-US" sz="6200" dirty="0"/>
              <a:t>Awareness – how customers find you</a:t>
            </a:r>
          </a:p>
          <a:p>
            <a:r>
              <a:rPr lang="en-US" sz="6200" dirty="0"/>
              <a:t>Conversion – how they decide</a:t>
            </a:r>
          </a:p>
          <a:p>
            <a:r>
              <a:rPr lang="en-US" sz="6200" dirty="0"/>
              <a:t>Retention – how you keep them</a:t>
            </a:r>
          </a:p>
          <a:p>
            <a:r>
              <a:rPr lang="en-US" sz="6200" dirty="0"/>
              <a:t>Cost vs effectiveness</a:t>
            </a:r>
          </a:p>
          <a:p>
            <a:pPr lvl="1"/>
            <a:r>
              <a:rPr lang="en-US" sz="4500" dirty="0"/>
              <a:t>Advertising</a:t>
            </a:r>
          </a:p>
          <a:p>
            <a:pPr lvl="1"/>
            <a:r>
              <a:rPr lang="en-US" sz="4500" dirty="0"/>
              <a:t>Website /PPC</a:t>
            </a:r>
          </a:p>
          <a:p>
            <a:pPr lvl="1"/>
            <a:r>
              <a:rPr lang="en-US" sz="4500" dirty="0"/>
              <a:t>Direct Mail</a:t>
            </a:r>
          </a:p>
          <a:p>
            <a:pPr lvl="1"/>
            <a:r>
              <a:rPr lang="en-US" sz="4500" dirty="0"/>
              <a:t>Social Media &amp; Email</a:t>
            </a:r>
          </a:p>
          <a:p>
            <a:pPr lvl="1"/>
            <a:r>
              <a:rPr lang="en-US" sz="4500" dirty="0"/>
              <a:t>Word-of-Mouth (NPS)</a:t>
            </a:r>
          </a:p>
          <a:p>
            <a:endParaRPr lang="en-US" sz="17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E55125-42E9-CA82-24DC-D61B4997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1" y="457202"/>
            <a:ext cx="3487296" cy="1828799"/>
          </a:xfrm>
        </p:spPr>
        <p:txBody>
          <a:bodyPr/>
          <a:lstStyle/>
          <a:p>
            <a:pPr algn="l"/>
            <a:r>
              <a:rPr lang="en-US" b="1" dirty="0"/>
              <a:t>Promotion Channels</a:t>
            </a:r>
          </a:p>
        </p:txBody>
      </p:sp>
    </p:spTree>
    <p:extLst>
      <p:ext uri="{BB962C8B-B14F-4D97-AF65-F5344CB8AC3E}">
        <p14:creationId xmlns:p14="http://schemas.microsoft.com/office/powerpoint/2010/main" val="647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CORE-Minimal">
  <a:themeElements>
    <a:clrScheme name="SCORE">
      <a:dk1>
        <a:srgbClr val="000000"/>
      </a:dk1>
      <a:lt1>
        <a:srgbClr val="FFFFFF"/>
      </a:lt1>
      <a:dk2>
        <a:srgbClr val="006EB7"/>
      </a:dk2>
      <a:lt2>
        <a:srgbClr val="0F87C9"/>
      </a:lt2>
      <a:accent1>
        <a:srgbClr val="6A9F42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1C3D65"/>
      </a:hlink>
      <a:folHlink>
        <a:srgbClr val="265288"/>
      </a:folHlink>
    </a:clrScheme>
    <a:fontScheme name="SCOR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RE-Minimal" id="{CA0E9D28-7029-47EF-81A5-B509647B4CE0}" vid="{734A60B4-EC23-4D8B-A75B-05EA15E39485}"/>
    </a:ext>
  </a:extLst>
</a:theme>
</file>

<file path=ppt/theme/theme2.xml><?xml version="1.0" encoding="utf-8"?>
<a:theme xmlns:a="http://schemas.openxmlformats.org/drawingml/2006/main" name="Custom Design">
  <a:themeElements>
    <a:clrScheme name="SCORE">
      <a:dk1>
        <a:srgbClr val="000000"/>
      </a:dk1>
      <a:lt1>
        <a:srgbClr val="FFFFFF"/>
      </a:lt1>
      <a:dk2>
        <a:srgbClr val="423616"/>
      </a:dk2>
      <a:lt2>
        <a:srgbClr val="006EB7"/>
      </a:lt2>
      <a:accent1>
        <a:srgbClr val="6A9F42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1C3D65"/>
      </a:hlink>
      <a:folHlink>
        <a:srgbClr val="265288"/>
      </a:folHlink>
    </a:clrScheme>
    <a:fontScheme name="SCOR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38C4BB-C403-4E04-9708-1B8F8A3EB8D7}" vid="{B22485AA-66BD-4C70-8085-9893588D5280}"/>
    </a:ext>
  </a:extLst>
</a:theme>
</file>

<file path=ppt/theme/theme3.xml><?xml version="1.0" encoding="utf-8"?>
<a:theme xmlns:a="http://schemas.openxmlformats.org/drawingml/2006/main" name="Parallax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Slide Template</Template>
  <TotalTime>1718</TotalTime>
  <Words>592</Words>
  <Application>Microsoft Office PowerPoint</Application>
  <PresentationFormat>On-screen Show (4:3)</PresentationFormat>
  <Paragraphs>167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Franklin Gothic Book</vt:lpstr>
      <vt:lpstr>Franklin Gothic Medium</vt:lpstr>
      <vt:lpstr>Gill Sans MT</vt:lpstr>
      <vt:lpstr>SCORE-Minimal</vt:lpstr>
      <vt:lpstr>Custom Design</vt:lpstr>
      <vt:lpstr>Parallax</vt:lpstr>
      <vt:lpstr>The Components of a  BASIC BUSINESS PLAN</vt:lpstr>
      <vt:lpstr>Workshop Objectives</vt:lpstr>
      <vt:lpstr>What a Business Plan Is (and Isn’t)</vt:lpstr>
      <vt:lpstr>The 4 Core Sections</vt:lpstr>
      <vt:lpstr>The MARKETING PLAN</vt:lpstr>
      <vt:lpstr>Marketing Plan: What It Explains</vt:lpstr>
      <vt:lpstr>Target Customers</vt:lpstr>
      <vt:lpstr>Competition &amp; Differentiation</vt:lpstr>
      <vt:lpstr>Promotion Channels</vt:lpstr>
      <vt:lpstr>Common Marketing Mistakes</vt:lpstr>
      <vt:lpstr>The OPERATIONS PLAN</vt:lpstr>
      <vt:lpstr>Operations Plan – Overview</vt:lpstr>
      <vt:lpstr>People &amp; Management</vt:lpstr>
      <vt:lpstr>Common Operations Mistakes</vt:lpstr>
      <vt:lpstr>The FINANCIAL PLAN</vt:lpstr>
      <vt:lpstr>Financial Plan – Big Questions</vt:lpstr>
      <vt:lpstr>Startup Costs (One-Time)</vt:lpstr>
      <vt:lpstr>Operating Expenses (Monthly)</vt:lpstr>
      <vt:lpstr>Revenue – How You Get Paid</vt:lpstr>
      <vt:lpstr>Cash Flow vs Profit</vt:lpstr>
      <vt:lpstr>Break-Even Thinking</vt:lpstr>
      <vt:lpstr>Common Financial Mistakes</vt:lpstr>
      <vt:lpstr>The EXECUTIVE SUMMARY</vt:lpstr>
      <vt:lpstr>Executive Summary</vt:lpstr>
      <vt:lpstr>Executive Summary Includes</vt:lpstr>
      <vt:lpstr>How SCORE Helps</vt:lpstr>
      <vt:lpstr>Next Steps</vt:lpstr>
      <vt:lpstr>QUESTIONS?</vt:lpstr>
      <vt:lpstr>The Components of a  BASIC BUSINESS 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Bob Vornbrock</cp:lastModifiedBy>
  <cp:revision>1</cp:revision>
  <dcterms:created xsi:type="dcterms:W3CDTF">2013-01-27T09:14:16Z</dcterms:created>
  <dcterms:modified xsi:type="dcterms:W3CDTF">2026-01-29T15:17:14Z</dcterms:modified>
  <cp:category/>
</cp:coreProperties>
</file>