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5" r:id="rId4"/>
  </p:sldMasterIdLst>
  <p:notesMasterIdLst>
    <p:notesMasterId r:id="rId7"/>
  </p:notesMasterIdLst>
  <p:handoutMasterIdLst>
    <p:handoutMasterId r:id="rId8"/>
  </p:handoutMasterIdLst>
  <p:sldIdLst>
    <p:sldId id="282" r:id="rId5"/>
    <p:sldId id="297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Killian" initials="KK" lastIdx="1" clrIdx="0"/>
  <p:cmAuthor id="2" name="Kehoe, Tyler E. (Contractor)" initials="TEK" lastIdx="1" clrIdx="1"/>
  <p:cmAuthor id="3" name="Varn, Sophie A. (Contractor)" initials="VSA(" lastIdx="1" clrIdx="2">
    <p:extLst>
      <p:ext uri="{19B8F6BF-5375-455C-9EA6-DF929625EA0E}">
        <p15:presenceInfo xmlns:p15="http://schemas.microsoft.com/office/powerpoint/2012/main" userId="S::savarn@sba.gov::67d188c9-c423-4e04-81bf-1b9d14b025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7F"/>
    <a:srgbClr val="000000"/>
    <a:srgbClr val="F3F3F4"/>
    <a:srgbClr val="F5F6F6"/>
    <a:srgbClr val="969696"/>
    <a:srgbClr val="C00000"/>
    <a:srgbClr val="002E6D"/>
    <a:srgbClr val="898989"/>
    <a:srgbClr val="CC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50" autoAdjust="0"/>
  </p:normalViewPr>
  <p:slideViewPr>
    <p:cSldViewPr snapToGrid="0">
      <p:cViewPr varScale="1">
        <p:scale>
          <a:sx n="95" d="100"/>
          <a:sy n="95" d="100"/>
        </p:scale>
        <p:origin x="46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7062E8F-0327-1B44-880E-F1AFCA2C073C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1A873F-EF5E-994B-9976-428F934A0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202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0BF4D7-81BE-0B4C-B655-82AD930F9C8A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2140A9-11FD-AB46-B99D-C1331D8D8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706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lKP-BaC0jA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/>
              <a:t>Instructor Notes: </a:t>
            </a:r>
          </a:p>
          <a:p>
            <a:br>
              <a:rPr lang="en-US" altLang="en-US" sz="1200" b="1"/>
            </a:br>
            <a:r>
              <a:rPr lang="en-US" altLang="en-US" sz="1200" b="0"/>
              <a:t>This 3:38 second video describes how to use the business model canvas, a visual tool to craft powerful business models.  (You’ll explain how students can fill out their own business model canvas on the next slide).</a:t>
            </a:r>
            <a:r>
              <a:rPr lang="en-US" sz="1200" b="0" baseline="0"/>
              <a:t>  </a:t>
            </a:r>
          </a:p>
          <a:p>
            <a:endParaRPr lang="en-US" sz="1200" b="0" baseline="0"/>
          </a:p>
          <a:p>
            <a:pPr marL="0" marR="0" indent="0" algn="l" defTabSz="965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/>
              <a:t>(Place cursor over video on screen to bring up playback control.  Press the “play” button when it appears in lower left corner of the screen) </a:t>
            </a:r>
          </a:p>
          <a:p>
            <a:endParaRPr lang="en-US" sz="1200" b="0"/>
          </a:p>
          <a:p>
            <a:pPr marL="0" marR="0" lvl="0" indent="0" algn="l" defTabSz="965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/>
              <a:t>Direct link to this video from YouTube = </a:t>
            </a:r>
            <a:r>
              <a:rPr lang="en-US">
                <a:hlinkClick r:id="rId3"/>
              </a:rPr>
              <a:t>https://www.youtube.com/watch?v=wlKP-BaC0jA</a:t>
            </a:r>
            <a:r>
              <a:rPr lang="en-US"/>
              <a:t> </a:t>
            </a:r>
            <a:br>
              <a:rPr lang="en-US" altLang="en-US" sz="1200"/>
            </a:br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21644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731963" y="165100"/>
            <a:ext cx="3394075" cy="25463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28978" y="2971800"/>
            <a:ext cx="6231466" cy="60069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327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BA Logo Slide">
    <p:bg>
      <p:bgPr>
        <a:solidFill>
          <a:srgbClr val="003E7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2260EA-3420-071B-02CA-D50E10AD2D72}"/>
              </a:ext>
            </a:extLst>
          </p:cNvPr>
          <p:cNvSpPr/>
          <p:nvPr userDrawn="1"/>
        </p:nvSpPr>
        <p:spPr>
          <a:xfrm>
            <a:off x="0" y="-7889"/>
            <a:ext cx="9144000" cy="6870412"/>
          </a:xfrm>
          <a:prstGeom prst="rect">
            <a:avLst/>
          </a:prstGeom>
          <a:solidFill>
            <a:srgbClr val="003E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312" y="1606513"/>
            <a:ext cx="3353375" cy="36449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E10BB7-582E-8005-5992-54E6F4A88D69}"/>
              </a:ext>
            </a:extLst>
          </p:cNvPr>
          <p:cNvGrpSpPr/>
          <p:nvPr userDrawn="1"/>
        </p:nvGrpSpPr>
        <p:grpSpPr>
          <a:xfrm>
            <a:off x="-4138" y="-3943"/>
            <a:ext cx="2056283" cy="6874356"/>
            <a:chOff x="-4138" y="-3943"/>
            <a:chExt cx="2056283" cy="6874356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DF56F6D1-59E0-AB69-137A-06517D801938}"/>
                </a:ext>
              </a:extLst>
            </p:cNvPr>
            <p:cNvSpPr/>
            <p:nvPr userDrawn="1"/>
          </p:nvSpPr>
          <p:spPr>
            <a:xfrm>
              <a:off x="128752" y="-3943"/>
              <a:ext cx="1923393" cy="6865884"/>
            </a:xfrm>
            <a:custGeom>
              <a:avLst/>
              <a:gdLst>
                <a:gd name="connsiteX0" fmla="*/ 0 w 1923393"/>
                <a:gd name="connsiteY0" fmla="*/ 0 h 6858000"/>
                <a:gd name="connsiteX1" fmla="*/ 1923393 w 1923393"/>
                <a:gd name="connsiteY1" fmla="*/ 0 h 6858000"/>
                <a:gd name="connsiteX2" fmla="*/ 1923393 w 1923393"/>
                <a:gd name="connsiteY2" fmla="*/ 6858000 h 6858000"/>
                <a:gd name="connsiteX3" fmla="*/ 0 w 1923393"/>
                <a:gd name="connsiteY3" fmla="*/ 6858000 h 6858000"/>
                <a:gd name="connsiteX4" fmla="*/ 0 w 1923393"/>
                <a:gd name="connsiteY4" fmla="*/ 0 h 6858000"/>
                <a:gd name="connsiteX0" fmla="*/ 0 w 1923393"/>
                <a:gd name="connsiteY0" fmla="*/ 0 h 6858000"/>
                <a:gd name="connsiteX1" fmla="*/ 1923393 w 1923393"/>
                <a:gd name="connsiteY1" fmla="*/ 0 h 6858000"/>
                <a:gd name="connsiteX2" fmla="*/ 591207 w 1923393"/>
                <a:gd name="connsiteY2" fmla="*/ 6850118 h 6858000"/>
                <a:gd name="connsiteX3" fmla="*/ 0 w 1923393"/>
                <a:gd name="connsiteY3" fmla="*/ 6858000 h 6858000"/>
                <a:gd name="connsiteX4" fmla="*/ 0 w 1923393"/>
                <a:gd name="connsiteY4" fmla="*/ 0 h 6858000"/>
                <a:gd name="connsiteX0" fmla="*/ 0 w 1923393"/>
                <a:gd name="connsiteY0" fmla="*/ 0 h 6858001"/>
                <a:gd name="connsiteX1" fmla="*/ 1923393 w 1923393"/>
                <a:gd name="connsiteY1" fmla="*/ 0 h 6858001"/>
                <a:gd name="connsiteX2" fmla="*/ 228600 w 1923393"/>
                <a:gd name="connsiteY2" fmla="*/ 6858001 h 6858001"/>
                <a:gd name="connsiteX3" fmla="*/ 0 w 1923393"/>
                <a:gd name="connsiteY3" fmla="*/ 6858000 h 6858001"/>
                <a:gd name="connsiteX4" fmla="*/ 0 w 1923393"/>
                <a:gd name="connsiteY4" fmla="*/ 0 h 6858001"/>
                <a:gd name="connsiteX0" fmla="*/ 0 w 1923393"/>
                <a:gd name="connsiteY0" fmla="*/ 0 h 6865884"/>
                <a:gd name="connsiteX1" fmla="*/ 1923393 w 1923393"/>
                <a:gd name="connsiteY1" fmla="*/ 0 h 6865884"/>
                <a:gd name="connsiteX2" fmla="*/ 299545 w 1923393"/>
                <a:gd name="connsiteY2" fmla="*/ 6865884 h 6865884"/>
                <a:gd name="connsiteX3" fmla="*/ 0 w 1923393"/>
                <a:gd name="connsiteY3" fmla="*/ 6858000 h 6865884"/>
                <a:gd name="connsiteX4" fmla="*/ 0 w 1923393"/>
                <a:gd name="connsiteY4" fmla="*/ 0 h 686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3393" h="6865884">
                  <a:moveTo>
                    <a:pt x="0" y="0"/>
                  </a:moveTo>
                  <a:lnTo>
                    <a:pt x="1923393" y="0"/>
                  </a:lnTo>
                  <a:lnTo>
                    <a:pt x="299545" y="6865884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1B4B311-4D36-5BBC-A5EB-6F6F1DA8B5B8}"/>
                </a:ext>
              </a:extLst>
            </p:cNvPr>
            <p:cNvSpPr/>
            <p:nvPr userDrawn="1"/>
          </p:nvSpPr>
          <p:spPr>
            <a:xfrm>
              <a:off x="-4138" y="1"/>
              <a:ext cx="1927531" cy="6870412"/>
            </a:xfrm>
            <a:custGeom>
              <a:avLst/>
              <a:gdLst>
                <a:gd name="connsiteX0" fmla="*/ 0 w 1923393"/>
                <a:gd name="connsiteY0" fmla="*/ 0 h 6858000"/>
                <a:gd name="connsiteX1" fmla="*/ 1923393 w 1923393"/>
                <a:gd name="connsiteY1" fmla="*/ 0 h 6858000"/>
                <a:gd name="connsiteX2" fmla="*/ 1923393 w 1923393"/>
                <a:gd name="connsiteY2" fmla="*/ 6858000 h 6858000"/>
                <a:gd name="connsiteX3" fmla="*/ 0 w 1923393"/>
                <a:gd name="connsiteY3" fmla="*/ 6858000 h 6858000"/>
                <a:gd name="connsiteX4" fmla="*/ 0 w 1923393"/>
                <a:gd name="connsiteY4" fmla="*/ 0 h 6858000"/>
                <a:gd name="connsiteX0" fmla="*/ 0 w 1923393"/>
                <a:gd name="connsiteY0" fmla="*/ 0 h 6858000"/>
                <a:gd name="connsiteX1" fmla="*/ 1923393 w 1923393"/>
                <a:gd name="connsiteY1" fmla="*/ 0 h 6858000"/>
                <a:gd name="connsiteX2" fmla="*/ 591207 w 1923393"/>
                <a:gd name="connsiteY2" fmla="*/ 6850118 h 6858000"/>
                <a:gd name="connsiteX3" fmla="*/ 0 w 1923393"/>
                <a:gd name="connsiteY3" fmla="*/ 6858000 h 6858000"/>
                <a:gd name="connsiteX4" fmla="*/ 0 w 1923393"/>
                <a:gd name="connsiteY4" fmla="*/ 0 h 6858000"/>
                <a:gd name="connsiteX0" fmla="*/ 0 w 1923393"/>
                <a:gd name="connsiteY0" fmla="*/ 0 h 6858001"/>
                <a:gd name="connsiteX1" fmla="*/ 1923393 w 1923393"/>
                <a:gd name="connsiteY1" fmla="*/ 0 h 6858001"/>
                <a:gd name="connsiteX2" fmla="*/ 228600 w 1923393"/>
                <a:gd name="connsiteY2" fmla="*/ 6858001 h 6858001"/>
                <a:gd name="connsiteX3" fmla="*/ 0 w 1923393"/>
                <a:gd name="connsiteY3" fmla="*/ 6858000 h 6858001"/>
                <a:gd name="connsiteX4" fmla="*/ 0 w 1923393"/>
                <a:gd name="connsiteY4" fmla="*/ 0 h 6858001"/>
                <a:gd name="connsiteX0" fmla="*/ 0 w 1923393"/>
                <a:gd name="connsiteY0" fmla="*/ 0 h 6865884"/>
                <a:gd name="connsiteX1" fmla="*/ 1923393 w 1923393"/>
                <a:gd name="connsiteY1" fmla="*/ 0 h 6865884"/>
                <a:gd name="connsiteX2" fmla="*/ 299545 w 1923393"/>
                <a:gd name="connsiteY2" fmla="*/ 6865884 h 6865884"/>
                <a:gd name="connsiteX3" fmla="*/ 0 w 1923393"/>
                <a:gd name="connsiteY3" fmla="*/ 6858000 h 6865884"/>
                <a:gd name="connsiteX4" fmla="*/ 0 w 1923393"/>
                <a:gd name="connsiteY4" fmla="*/ 0 h 6865884"/>
                <a:gd name="connsiteX0" fmla="*/ 4138 w 1927531"/>
                <a:gd name="connsiteY0" fmla="*/ 0 h 6865884"/>
                <a:gd name="connsiteX1" fmla="*/ 1927531 w 1927531"/>
                <a:gd name="connsiteY1" fmla="*/ 0 h 6865884"/>
                <a:gd name="connsiteX2" fmla="*/ 303683 w 1927531"/>
                <a:gd name="connsiteY2" fmla="*/ 6865884 h 6865884"/>
                <a:gd name="connsiteX3" fmla="*/ 0 w 1927531"/>
                <a:gd name="connsiteY3" fmla="*/ 6862137 h 6865884"/>
                <a:gd name="connsiteX4" fmla="*/ 4138 w 1927531"/>
                <a:gd name="connsiteY4" fmla="*/ 0 h 6865884"/>
                <a:gd name="connsiteX0" fmla="*/ 4138 w 1927531"/>
                <a:gd name="connsiteY0" fmla="*/ 0 h 6870412"/>
                <a:gd name="connsiteX1" fmla="*/ 1927531 w 1927531"/>
                <a:gd name="connsiteY1" fmla="*/ 0 h 6870412"/>
                <a:gd name="connsiteX2" fmla="*/ 303683 w 1927531"/>
                <a:gd name="connsiteY2" fmla="*/ 6865884 h 6870412"/>
                <a:gd name="connsiteX3" fmla="*/ 0 w 1927531"/>
                <a:gd name="connsiteY3" fmla="*/ 6870412 h 6870412"/>
                <a:gd name="connsiteX4" fmla="*/ 4138 w 1927531"/>
                <a:gd name="connsiteY4" fmla="*/ 0 h 687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531" h="6870412">
                  <a:moveTo>
                    <a:pt x="4138" y="0"/>
                  </a:moveTo>
                  <a:lnTo>
                    <a:pt x="1927531" y="0"/>
                  </a:lnTo>
                  <a:lnTo>
                    <a:pt x="303683" y="6865884"/>
                  </a:lnTo>
                  <a:lnTo>
                    <a:pt x="0" y="6870412"/>
                  </a:lnTo>
                  <a:cubicBezTo>
                    <a:pt x="1379" y="4583033"/>
                    <a:pt x="2759" y="2287379"/>
                    <a:pt x="41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59C5A7-C9A4-747A-1402-DF4A725A4640}"/>
              </a:ext>
            </a:extLst>
          </p:cNvPr>
          <p:cNvGrpSpPr/>
          <p:nvPr userDrawn="1"/>
        </p:nvGrpSpPr>
        <p:grpSpPr>
          <a:xfrm rot="10800000">
            <a:off x="7096184" y="-7889"/>
            <a:ext cx="2056283" cy="6874356"/>
            <a:chOff x="-4138" y="-3943"/>
            <a:chExt cx="2056283" cy="6874356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ECBAF26A-4C5C-FAD9-0527-A1FBB00CEDB3}"/>
                </a:ext>
              </a:extLst>
            </p:cNvPr>
            <p:cNvSpPr/>
            <p:nvPr userDrawn="1"/>
          </p:nvSpPr>
          <p:spPr>
            <a:xfrm>
              <a:off x="128752" y="-3943"/>
              <a:ext cx="1923393" cy="6865884"/>
            </a:xfrm>
            <a:custGeom>
              <a:avLst/>
              <a:gdLst>
                <a:gd name="connsiteX0" fmla="*/ 0 w 1923393"/>
                <a:gd name="connsiteY0" fmla="*/ 0 h 6858000"/>
                <a:gd name="connsiteX1" fmla="*/ 1923393 w 1923393"/>
                <a:gd name="connsiteY1" fmla="*/ 0 h 6858000"/>
                <a:gd name="connsiteX2" fmla="*/ 1923393 w 1923393"/>
                <a:gd name="connsiteY2" fmla="*/ 6858000 h 6858000"/>
                <a:gd name="connsiteX3" fmla="*/ 0 w 1923393"/>
                <a:gd name="connsiteY3" fmla="*/ 6858000 h 6858000"/>
                <a:gd name="connsiteX4" fmla="*/ 0 w 1923393"/>
                <a:gd name="connsiteY4" fmla="*/ 0 h 6858000"/>
                <a:gd name="connsiteX0" fmla="*/ 0 w 1923393"/>
                <a:gd name="connsiteY0" fmla="*/ 0 h 6858000"/>
                <a:gd name="connsiteX1" fmla="*/ 1923393 w 1923393"/>
                <a:gd name="connsiteY1" fmla="*/ 0 h 6858000"/>
                <a:gd name="connsiteX2" fmla="*/ 591207 w 1923393"/>
                <a:gd name="connsiteY2" fmla="*/ 6850118 h 6858000"/>
                <a:gd name="connsiteX3" fmla="*/ 0 w 1923393"/>
                <a:gd name="connsiteY3" fmla="*/ 6858000 h 6858000"/>
                <a:gd name="connsiteX4" fmla="*/ 0 w 1923393"/>
                <a:gd name="connsiteY4" fmla="*/ 0 h 6858000"/>
                <a:gd name="connsiteX0" fmla="*/ 0 w 1923393"/>
                <a:gd name="connsiteY0" fmla="*/ 0 h 6858001"/>
                <a:gd name="connsiteX1" fmla="*/ 1923393 w 1923393"/>
                <a:gd name="connsiteY1" fmla="*/ 0 h 6858001"/>
                <a:gd name="connsiteX2" fmla="*/ 228600 w 1923393"/>
                <a:gd name="connsiteY2" fmla="*/ 6858001 h 6858001"/>
                <a:gd name="connsiteX3" fmla="*/ 0 w 1923393"/>
                <a:gd name="connsiteY3" fmla="*/ 6858000 h 6858001"/>
                <a:gd name="connsiteX4" fmla="*/ 0 w 1923393"/>
                <a:gd name="connsiteY4" fmla="*/ 0 h 6858001"/>
                <a:gd name="connsiteX0" fmla="*/ 0 w 1923393"/>
                <a:gd name="connsiteY0" fmla="*/ 0 h 6865884"/>
                <a:gd name="connsiteX1" fmla="*/ 1923393 w 1923393"/>
                <a:gd name="connsiteY1" fmla="*/ 0 h 6865884"/>
                <a:gd name="connsiteX2" fmla="*/ 299545 w 1923393"/>
                <a:gd name="connsiteY2" fmla="*/ 6865884 h 6865884"/>
                <a:gd name="connsiteX3" fmla="*/ 0 w 1923393"/>
                <a:gd name="connsiteY3" fmla="*/ 6858000 h 6865884"/>
                <a:gd name="connsiteX4" fmla="*/ 0 w 1923393"/>
                <a:gd name="connsiteY4" fmla="*/ 0 h 686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3393" h="6865884">
                  <a:moveTo>
                    <a:pt x="0" y="0"/>
                  </a:moveTo>
                  <a:lnTo>
                    <a:pt x="1923393" y="0"/>
                  </a:lnTo>
                  <a:lnTo>
                    <a:pt x="299545" y="6865884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2">
              <a:extLst>
                <a:ext uri="{FF2B5EF4-FFF2-40B4-BE49-F238E27FC236}">
                  <a16:creationId xmlns:a16="http://schemas.microsoft.com/office/drawing/2014/main" id="{CD13260E-D01F-F6B4-24A7-06E2FA4FA13B}"/>
                </a:ext>
              </a:extLst>
            </p:cNvPr>
            <p:cNvSpPr/>
            <p:nvPr userDrawn="1"/>
          </p:nvSpPr>
          <p:spPr>
            <a:xfrm>
              <a:off x="-4138" y="1"/>
              <a:ext cx="1927531" cy="6870412"/>
            </a:xfrm>
            <a:custGeom>
              <a:avLst/>
              <a:gdLst>
                <a:gd name="connsiteX0" fmla="*/ 0 w 1923393"/>
                <a:gd name="connsiteY0" fmla="*/ 0 h 6858000"/>
                <a:gd name="connsiteX1" fmla="*/ 1923393 w 1923393"/>
                <a:gd name="connsiteY1" fmla="*/ 0 h 6858000"/>
                <a:gd name="connsiteX2" fmla="*/ 1923393 w 1923393"/>
                <a:gd name="connsiteY2" fmla="*/ 6858000 h 6858000"/>
                <a:gd name="connsiteX3" fmla="*/ 0 w 1923393"/>
                <a:gd name="connsiteY3" fmla="*/ 6858000 h 6858000"/>
                <a:gd name="connsiteX4" fmla="*/ 0 w 1923393"/>
                <a:gd name="connsiteY4" fmla="*/ 0 h 6858000"/>
                <a:gd name="connsiteX0" fmla="*/ 0 w 1923393"/>
                <a:gd name="connsiteY0" fmla="*/ 0 h 6858000"/>
                <a:gd name="connsiteX1" fmla="*/ 1923393 w 1923393"/>
                <a:gd name="connsiteY1" fmla="*/ 0 h 6858000"/>
                <a:gd name="connsiteX2" fmla="*/ 591207 w 1923393"/>
                <a:gd name="connsiteY2" fmla="*/ 6850118 h 6858000"/>
                <a:gd name="connsiteX3" fmla="*/ 0 w 1923393"/>
                <a:gd name="connsiteY3" fmla="*/ 6858000 h 6858000"/>
                <a:gd name="connsiteX4" fmla="*/ 0 w 1923393"/>
                <a:gd name="connsiteY4" fmla="*/ 0 h 6858000"/>
                <a:gd name="connsiteX0" fmla="*/ 0 w 1923393"/>
                <a:gd name="connsiteY0" fmla="*/ 0 h 6858001"/>
                <a:gd name="connsiteX1" fmla="*/ 1923393 w 1923393"/>
                <a:gd name="connsiteY1" fmla="*/ 0 h 6858001"/>
                <a:gd name="connsiteX2" fmla="*/ 228600 w 1923393"/>
                <a:gd name="connsiteY2" fmla="*/ 6858001 h 6858001"/>
                <a:gd name="connsiteX3" fmla="*/ 0 w 1923393"/>
                <a:gd name="connsiteY3" fmla="*/ 6858000 h 6858001"/>
                <a:gd name="connsiteX4" fmla="*/ 0 w 1923393"/>
                <a:gd name="connsiteY4" fmla="*/ 0 h 6858001"/>
                <a:gd name="connsiteX0" fmla="*/ 0 w 1923393"/>
                <a:gd name="connsiteY0" fmla="*/ 0 h 6865884"/>
                <a:gd name="connsiteX1" fmla="*/ 1923393 w 1923393"/>
                <a:gd name="connsiteY1" fmla="*/ 0 h 6865884"/>
                <a:gd name="connsiteX2" fmla="*/ 299545 w 1923393"/>
                <a:gd name="connsiteY2" fmla="*/ 6865884 h 6865884"/>
                <a:gd name="connsiteX3" fmla="*/ 0 w 1923393"/>
                <a:gd name="connsiteY3" fmla="*/ 6858000 h 6865884"/>
                <a:gd name="connsiteX4" fmla="*/ 0 w 1923393"/>
                <a:gd name="connsiteY4" fmla="*/ 0 h 6865884"/>
                <a:gd name="connsiteX0" fmla="*/ 4138 w 1927531"/>
                <a:gd name="connsiteY0" fmla="*/ 0 h 6865884"/>
                <a:gd name="connsiteX1" fmla="*/ 1927531 w 1927531"/>
                <a:gd name="connsiteY1" fmla="*/ 0 h 6865884"/>
                <a:gd name="connsiteX2" fmla="*/ 303683 w 1927531"/>
                <a:gd name="connsiteY2" fmla="*/ 6865884 h 6865884"/>
                <a:gd name="connsiteX3" fmla="*/ 0 w 1927531"/>
                <a:gd name="connsiteY3" fmla="*/ 6862137 h 6865884"/>
                <a:gd name="connsiteX4" fmla="*/ 4138 w 1927531"/>
                <a:gd name="connsiteY4" fmla="*/ 0 h 6865884"/>
                <a:gd name="connsiteX0" fmla="*/ 4138 w 1927531"/>
                <a:gd name="connsiteY0" fmla="*/ 0 h 6870412"/>
                <a:gd name="connsiteX1" fmla="*/ 1927531 w 1927531"/>
                <a:gd name="connsiteY1" fmla="*/ 0 h 6870412"/>
                <a:gd name="connsiteX2" fmla="*/ 303683 w 1927531"/>
                <a:gd name="connsiteY2" fmla="*/ 6865884 h 6870412"/>
                <a:gd name="connsiteX3" fmla="*/ 0 w 1927531"/>
                <a:gd name="connsiteY3" fmla="*/ 6870412 h 6870412"/>
                <a:gd name="connsiteX4" fmla="*/ 4138 w 1927531"/>
                <a:gd name="connsiteY4" fmla="*/ 0 h 687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531" h="6870412">
                  <a:moveTo>
                    <a:pt x="4138" y="0"/>
                  </a:moveTo>
                  <a:lnTo>
                    <a:pt x="1927531" y="0"/>
                  </a:lnTo>
                  <a:lnTo>
                    <a:pt x="303683" y="6865884"/>
                  </a:lnTo>
                  <a:lnTo>
                    <a:pt x="0" y="6870412"/>
                  </a:lnTo>
                  <a:cubicBezTo>
                    <a:pt x="1379" y="4583033"/>
                    <a:pt x="2759" y="2287379"/>
                    <a:pt x="41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3657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F801C0A-024B-F72C-A2EC-3BFCE4E78E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7195" y="1511730"/>
            <a:ext cx="3944209" cy="4413102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19100" y="6194307"/>
            <a:ext cx="176763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A9D3D7-B1B2-D228-2983-C156E1EF1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CE7EC8-3681-A3B9-F167-BB5CF5DF4D8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64490" y="1618938"/>
            <a:ext cx="3721842" cy="4199444"/>
          </a:xfrm>
        </p:spPr>
        <p:txBody>
          <a:bodyPr/>
          <a:lstStyle>
            <a:lvl1pPr>
              <a:defRPr>
                <a:solidFill>
                  <a:srgbClr val="003E7F"/>
                </a:solidFill>
              </a:defRPr>
            </a:lvl1pPr>
            <a:lvl2pPr>
              <a:defRPr>
                <a:solidFill>
                  <a:srgbClr val="003E7F"/>
                </a:solidFill>
              </a:defRPr>
            </a:lvl2pPr>
            <a:lvl3pPr>
              <a:defRPr>
                <a:solidFill>
                  <a:srgbClr val="003E7F"/>
                </a:solidFill>
              </a:defRPr>
            </a:lvl3pPr>
            <a:lvl4pPr>
              <a:defRPr>
                <a:solidFill>
                  <a:srgbClr val="003E7F"/>
                </a:solidFill>
              </a:defRPr>
            </a:lvl4pPr>
            <a:lvl5pPr>
              <a:defRPr>
                <a:solidFill>
                  <a:srgbClr val="003E7F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517B5C5-C8B8-E008-E51C-69FB4DBAB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39510" y="1511730"/>
            <a:ext cx="3944209" cy="4413102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EA0C7D2-31BB-764E-F573-2CDF5D25BCD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56805" y="1618938"/>
            <a:ext cx="3721842" cy="4199444"/>
          </a:xfrm>
        </p:spPr>
        <p:txBody>
          <a:bodyPr/>
          <a:lstStyle>
            <a:lvl1pPr>
              <a:defRPr>
                <a:solidFill>
                  <a:srgbClr val="003E7F"/>
                </a:solidFill>
              </a:defRPr>
            </a:lvl1pPr>
            <a:lvl2pPr>
              <a:defRPr>
                <a:solidFill>
                  <a:srgbClr val="003E7F"/>
                </a:solidFill>
              </a:defRPr>
            </a:lvl2pPr>
            <a:lvl3pPr>
              <a:defRPr>
                <a:solidFill>
                  <a:srgbClr val="003E7F"/>
                </a:solidFill>
              </a:defRPr>
            </a:lvl3pPr>
            <a:lvl4pPr>
              <a:defRPr>
                <a:solidFill>
                  <a:srgbClr val="003E7F"/>
                </a:solidFill>
              </a:defRPr>
            </a:lvl4pPr>
            <a:lvl5pPr>
              <a:defRPr>
                <a:solidFill>
                  <a:srgbClr val="003E7F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92F48594-0CB5-843F-7125-97BD991EB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1490" y="367026"/>
            <a:ext cx="6585322" cy="730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16583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,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19100" y="6194307"/>
            <a:ext cx="176763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A9D3D7-B1B2-D228-2983-C156E1EF1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2EFDD1-D228-7D91-4913-84EC99814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2785" y="1511729"/>
            <a:ext cx="3944210" cy="441310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7B22469-FD78-AD97-537E-2074D6A6E2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3020" y="1538067"/>
            <a:ext cx="3868340" cy="5869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 b="1">
                <a:solidFill>
                  <a:schemeClr val="bg1"/>
                </a:solidFill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CE7EC8-3681-A3B9-F167-BB5CF5DF4D8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64490" y="2298817"/>
            <a:ext cx="3721842" cy="3512070"/>
          </a:xfrm>
        </p:spPr>
        <p:txBody>
          <a:bodyPr/>
          <a:lstStyle>
            <a:lvl1pPr>
              <a:defRPr>
                <a:solidFill>
                  <a:srgbClr val="003E7F"/>
                </a:solidFill>
              </a:defRPr>
            </a:lvl1pPr>
            <a:lvl2pPr>
              <a:defRPr>
                <a:solidFill>
                  <a:srgbClr val="003E7F"/>
                </a:solidFill>
              </a:defRPr>
            </a:lvl2pPr>
            <a:lvl3pPr>
              <a:defRPr>
                <a:solidFill>
                  <a:srgbClr val="003E7F"/>
                </a:solidFill>
              </a:defRPr>
            </a:lvl3pPr>
            <a:lvl4pPr>
              <a:defRPr>
                <a:solidFill>
                  <a:srgbClr val="003E7F"/>
                </a:solidFill>
              </a:defRPr>
            </a:lvl4pPr>
            <a:lvl5pPr>
              <a:defRPr>
                <a:solidFill>
                  <a:srgbClr val="003E7F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09E1D4-D095-1C33-3762-12C19780D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652595" y="1511729"/>
            <a:ext cx="3944210" cy="4413103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5393E23-C904-EEC6-D0BB-F61BCD037AE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82830" y="1538067"/>
            <a:ext cx="3868340" cy="5869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 b="1">
                <a:solidFill>
                  <a:schemeClr val="bg1"/>
                </a:solidFill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CC043BA-CE5C-0E81-53F1-7318DC7A0F4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764300" y="2298817"/>
            <a:ext cx="3721842" cy="3512070"/>
          </a:xfrm>
        </p:spPr>
        <p:txBody>
          <a:bodyPr/>
          <a:lstStyle>
            <a:lvl1pPr>
              <a:defRPr>
                <a:solidFill>
                  <a:srgbClr val="003E7F"/>
                </a:solidFill>
              </a:defRPr>
            </a:lvl1pPr>
            <a:lvl2pPr>
              <a:defRPr>
                <a:solidFill>
                  <a:srgbClr val="003E7F"/>
                </a:solidFill>
              </a:defRPr>
            </a:lvl2pPr>
            <a:lvl3pPr>
              <a:defRPr>
                <a:solidFill>
                  <a:srgbClr val="003E7F"/>
                </a:solidFill>
              </a:defRPr>
            </a:lvl3pPr>
            <a:lvl4pPr>
              <a:defRPr>
                <a:solidFill>
                  <a:srgbClr val="003E7F"/>
                </a:solidFill>
              </a:defRPr>
            </a:lvl4pPr>
            <a:lvl5pPr>
              <a:defRPr>
                <a:solidFill>
                  <a:srgbClr val="003E7F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CDAFF-7873-7267-8FFB-3CBC0BC514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1490" y="367026"/>
            <a:ext cx="6585322" cy="730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20621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DD3CF75-680F-887A-DA7B-80C6828FAD6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6D26E76-5670-92D7-68B7-D1D40882B4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AD9328-DBDB-C909-8E52-2BF6347AF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3724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, Header Bullet List,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0512" y="1208955"/>
            <a:ext cx="4629150" cy="4873625"/>
          </a:xfrm>
        </p:spPr>
        <p:txBody>
          <a:bodyPr/>
          <a:lstStyle>
            <a:lvl1pPr>
              <a:defRPr sz="2400">
                <a:solidFill>
                  <a:srgbClr val="003E7F"/>
                </a:solidFill>
              </a:defRPr>
            </a:lvl1pPr>
            <a:lvl2pPr>
              <a:defRPr sz="2100">
                <a:solidFill>
                  <a:srgbClr val="003E7F"/>
                </a:solidFill>
              </a:defRPr>
            </a:lvl2pPr>
            <a:lvl3pPr>
              <a:defRPr sz="1800">
                <a:solidFill>
                  <a:srgbClr val="003E7F"/>
                </a:solidFill>
              </a:defRPr>
            </a:lvl3pPr>
            <a:lvl4pPr>
              <a:defRPr sz="1500">
                <a:solidFill>
                  <a:srgbClr val="003E7F"/>
                </a:solidFill>
              </a:defRPr>
            </a:lvl4pPr>
            <a:lvl5pPr>
              <a:defRPr sz="1500">
                <a:solidFill>
                  <a:srgbClr val="003E7F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9100" y="6194307"/>
            <a:ext cx="176763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59042E-05B7-0947-295E-72B889159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52CD10-8002-8252-7B3B-6DBA2E87326F}"/>
              </a:ext>
            </a:extLst>
          </p:cNvPr>
          <p:cNvSpPr/>
          <p:nvPr userDrawn="1"/>
        </p:nvSpPr>
        <p:spPr>
          <a:xfrm>
            <a:off x="372912" y="1894755"/>
            <a:ext cx="3358372" cy="4197335"/>
          </a:xfrm>
          <a:prstGeom prst="rect">
            <a:avLst/>
          </a:prstGeom>
          <a:solidFill>
            <a:srgbClr val="F5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68F75-2406-2237-3870-8A529E4448D9}"/>
              </a:ext>
            </a:extLst>
          </p:cNvPr>
          <p:cNvSpPr/>
          <p:nvPr userDrawn="1"/>
        </p:nvSpPr>
        <p:spPr>
          <a:xfrm>
            <a:off x="372912" y="1208955"/>
            <a:ext cx="3358372" cy="8122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8A7E99-B7FD-99E3-142B-F622BF1F0B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890" r="3890"/>
          <a:stretch/>
        </p:blipFill>
        <p:spPr>
          <a:xfrm>
            <a:off x="372912" y="2007272"/>
            <a:ext cx="3358372" cy="4074609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11F2EB5-99C1-DB19-6F50-37ED88DDCF1F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77509" y="2101358"/>
            <a:ext cx="2949178" cy="382725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>
                <a:solidFill>
                  <a:srgbClr val="003E7F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07900FF-F4AC-7A31-3CD0-6232CC306FE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84338" y="1321610"/>
            <a:ext cx="3124101" cy="5869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 b="1">
                <a:solidFill>
                  <a:schemeClr val="bg1"/>
                </a:solidFill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5C35AFD-A6E6-9FBD-7557-CBB101848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1490" y="367026"/>
            <a:ext cx="6585322" cy="730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6727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lumn, Header Bullet Lis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E96910-28C2-E07B-7597-D6DEFFDEBA76}"/>
              </a:ext>
            </a:extLst>
          </p:cNvPr>
          <p:cNvSpPr/>
          <p:nvPr userDrawn="1"/>
        </p:nvSpPr>
        <p:spPr>
          <a:xfrm>
            <a:off x="372912" y="1894755"/>
            <a:ext cx="3358372" cy="4197335"/>
          </a:xfrm>
          <a:prstGeom prst="rect">
            <a:avLst/>
          </a:prstGeom>
          <a:solidFill>
            <a:srgbClr val="F5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A8679-26EF-AE4D-86F4-3BDD7946B322}"/>
              </a:ext>
            </a:extLst>
          </p:cNvPr>
          <p:cNvSpPr/>
          <p:nvPr userDrawn="1"/>
        </p:nvSpPr>
        <p:spPr>
          <a:xfrm>
            <a:off x="372912" y="1208955"/>
            <a:ext cx="3358372" cy="8122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9100" y="6194307"/>
            <a:ext cx="176763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9730C5-5867-8187-968B-7DE09B78B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890" r="3890"/>
          <a:stretch/>
        </p:blipFill>
        <p:spPr>
          <a:xfrm>
            <a:off x="372912" y="2007272"/>
            <a:ext cx="3358372" cy="4074609"/>
          </a:xfrm>
          <a:prstGeom prst="rect">
            <a:avLst/>
          </a:prstGeom>
        </p:spPr>
      </p:pic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C3A210F-FB0D-7D69-F90B-6D240D6E47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0663" y="1208375"/>
            <a:ext cx="4629150" cy="48735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E303ECB-1495-6D4A-6548-DA3D9073D32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77509" y="2101358"/>
            <a:ext cx="2949178" cy="3827252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>
                <a:solidFill>
                  <a:srgbClr val="003E7F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4B21AC-4CC7-DADD-41C5-4DE0C146D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A6932D-CA28-88E6-778E-AB5FE654225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84338" y="1321610"/>
            <a:ext cx="3124101" cy="5869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 b="1">
                <a:solidFill>
                  <a:schemeClr val="bg1"/>
                </a:solidFill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A0AB69B-2A6B-100F-3F6E-BA9A69498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1490" y="367026"/>
            <a:ext cx="6585322" cy="730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291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, Header Bullet List,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44A4C4-D627-CB00-46FC-1F655C53E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30512" y="928091"/>
            <a:ext cx="4629150" cy="5000761"/>
          </a:xfrm>
        </p:spPr>
        <p:txBody>
          <a:bodyPr/>
          <a:lstStyle>
            <a:lvl1pPr>
              <a:defRPr sz="2400">
                <a:solidFill>
                  <a:srgbClr val="003E7F"/>
                </a:solidFill>
              </a:defRPr>
            </a:lvl1pPr>
            <a:lvl2pPr>
              <a:defRPr sz="2100">
                <a:solidFill>
                  <a:srgbClr val="003E7F"/>
                </a:solidFill>
              </a:defRPr>
            </a:lvl2pPr>
            <a:lvl3pPr>
              <a:defRPr sz="1800">
                <a:solidFill>
                  <a:srgbClr val="003E7F"/>
                </a:solidFill>
              </a:defRPr>
            </a:lvl3pPr>
            <a:lvl4pPr>
              <a:defRPr sz="1500">
                <a:solidFill>
                  <a:srgbClr val="003E7F"/>
                </a:solidFill>
              </a:defRPr>
            </a:lvl4pPr>
            <a:lvl5pPr>
              <a:defRPr sz="1500">
                <a:solidFill>
                  <a:srgbClr val="003E7F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EBA5CE8-51CE-9A84-49CD-6F893EAD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100" y="6194307"/>
            <a:ext cx="176763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8CE1EC-AC86-1F52-A79A-676D7E141865}"/>
              </a:ext>
            </a:extLst>
          </p:cNvPr>
          <p:cNvSpPr/>
          <p:nvPr userDrawn="1"/>
        </p:nvSpPr>
        <p:spPr>
          <a:xfrm>
            <a:off x="372912" y="1621386"/>
            <a:ext cx="3358372" cy="4294425"/>
          </a:xfrm>
          <a:prstGeom prst="rect">
            <a:avLst/>
          </a:prstGeom>
          <a:solidFill>
            <a:srgbClr val="F5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1D9F9F-89BD-EEF2-75C0-B99BBF272021}"/>
              </a:ext>
            </a:extLst>
          </p:cNvPr>
          <p:cNvSpPr/>
          <p:nvPr userDrawn="1"/>
        </p:nvSpPr>
        <p:spPr>
          <a:xfrm>
            <a:off x="372912" y="928091"/>
            <a:ext cx="3358372" cy="8122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C93D984-5E60-1556-653E-7BF3B7555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73" r="5073"/>
          <a:stretch/>
        </p:blipFill>
        <p:spPr>
          <a:xfrm>
            <a:off x="372912" y="1726408"/>
            <a:ext cx="3358372" cy="4181908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720E25A-B41E-0DE3-CBEA-63B9C260C7C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84338" y="1041290"/>
            <a:ext cx="3124101" cy="5869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 b="1">
                <a:solidFill>
                  <a:schemeClr val="bg1"/>
                </a:solidFill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26B96FB-62DA-96E5-ED07-30896A537052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77509" y="1900626"/>
            <a:ext cx="2949178" cy="3850674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>
                <a:solidFill>
                  <a:srgbClr val="003E7F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7F35E2-6560-4F36-09A2-2751D6373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55740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, Header Bullet Lis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EBA5CE8-51CE-9A84-49CD-6F893EAD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100" y="6194307"/>
            <a:ext cx="176763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B9EA24D-5F27-8071-42B3-471CF83563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0663" y="928090"/>
            <a:ext cx="4629150" cy="500230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980C95-7F4D-2168-2A9A-833AD3F2C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78F22-FD91-85DB-A92F-C30A669B628D}"/>
              </a:ext>
            </a:extLst>
          </p:cNvPr>
          <p:cNvSpPr/>
          <p:nvPr userDrawn="1"/>
        </p:nvSpPr>
        <p:spPr>
          <a:xfrm>
            <a:off x="372912" y="1621386"/>
            <a:ext cx="3358372" cy="4294425"/>
          </a:xfrm>
          <a:prstGeom prst="rect">
            <a:avLst/>
          </a:prstGeom>
          <a:solidFill>
            <a:srgbClr val="F5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EB7AEA-0835-54C6-2667-77A94A372711}"/>
              </a:ext>
            </a:extLst>
          </p:cNvPr>
          <p:cNvSpPr/>
          <p:nvPr userDrawn="1"/>
        </p:nvSpPr>
        <p:spPr>
          <a:xfrm>
            <a:off x="372912" y="928091"/>
            <a:ext cx="3358372" cy="8122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E119D8-5105-C70D-ED6D-38F076FFD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73" r="5073"/>
          <a:stretch/>
        </p:blipFill>
        <p:spPr>
          <a:xfrm>
            <a:off x="372912" y="1726408"/>
            <a:ext cx="3358372" cy="4181908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7AF80A7-4E61-E364-30D7-217722A1F37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84338" y="1041290"/>
            <a:ext cx="3124101" cy="5869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 b="1">
                <a:solidFill>
                  <a:schemeClr val="bg1"/>
                </a:solidFill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5B412C0-1B0C-B05A-C16D-9113EF64128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77509" y="1900626"/>
            <a:ext cx="2949178" cy="3850674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>
                <a:solidFill>
                  <a:srgbClr val="003E7F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2154310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orizontal Icon, Header,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9100" y="6194307"/>
            <a:ext cx="176763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424B591-4538-FFC3-C7E1-D71788BD47D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2396760" y="3226445"/>
            <a:ext cx="2044502" cy="1945037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0F2453BE-2588-27E3-3249-98E8577224AB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3035846" y="1739309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618D6B9-0518-7F09-9F5C-FED05726CE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96760" y="2719345"/>
            <a:ext cx="2044502" cy="40168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71D14930-D851-D891-E7D3-79548C39A4D3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118380" y="3219201"/>
            <a:ext cx="2044502" cy="1945037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BECEF398-E952-E3AC-9196-98E02A90A124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753400" y="1739309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2C11D761-D375-77DB-8DCF-3B9B17FDB5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8380" y="2712101"/>
            <a:ext cx="2044502" cy="40168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0F0501FF-08C9-BF91-D713-39F652B51BFE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957812" y="3226445"/>
            <a:ext cx="2067808" cy="1945037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54" name="Picture Placeholder 2">
            <a:extLst>
              <a:ext uri="{FF2B5EF4-FFF2-40B4-BE49-F238E27FC236}">
                <a16:creationId xmlns:a16="http://schemas.microsoft.com/office/drawing/2014/main" id="{032B68AE-1613-425C-25A7-51F3AC475EC1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7604485" y="1739309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DCE1E016-29C3-1A24-11CC-23EFF4D237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7812" y="2719345"/>
            <a:ext cx="2067808" cy="40168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229B0AFB-C6DF-9071-5802-4312EE667147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667008" y="3226445"/>
            <a:ext cx="2060991" cy="1945037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9C33848E-EDAC-21C4-B299-4E8DB20908A0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>
            <a:off x="5322039" y="1739309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8" name="Text Placeholder 46">
            <a:extLst>
              <a:ext uri="{FF2B5EF4-FFF2-40B4-BE49-F238E27FC236}">
                <a16:creationId xmlns:a16="http://schemas.microsoft.com/office/drawing/2014/main" id="{39439A9D-D114-94FB-C283-C5EA4943275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78775" y="2719345"/>
            <a:ext cx="2060991" cy="40168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F599E75-A365-B90B-1306-88331C792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328D1A0-A1E1-3D47-942A-E5B849DED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1490" y="367026"/>
            <a:ext cx="6585322" cy="730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11248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con, Header,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9100" y="6194307"/>
            <a:ext cx="176763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424B591-4538-FFC3-C7E1-D71788BD47D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2396760" y="3049465"/>
            <a:ext cx="2044502" cy="1945037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0F2453BE-2588-27E3-3249-98E8577224AB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3035846" y="1562329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618D6B9-0518-7F09-9F5C-FED05726CE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96760" y="2542365"/>
            <a:ext cx="2044502" cy="40168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71D14930-D851-D891-E7D3-79548C39A4D3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118380" y="3042221"/>
            <a:ext cx="2044502" cy="1945037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BECEF398-E952-E3AC-9196-98E02A90A124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753400" y="1562329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2C11D761-D375-77DB-8DCF-3B9B17FDB5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8380" y="2535121"/>
            <a:ext cx="2044502" cy="40168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0F0501FF-08C9-BF91-D713-39F652B51BFE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957812" y="3049465"/>
            <a:ext cx="2067808" cy="1945037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54" name="Picture Placeholder 2">
            <a:extLst>
              <a:ext uri="{FF2B5EF4-FFF2-40B4-BE49-F238E27FC236}">
                <a16:creationId xmlns:a16="http://schemas.microsoft.com/office/drawing/2014/main" id="{032B68AE-1613-425C-25A7-51F3AC475EC1}"/>
              </a:ext>
            </a:extLst>
          </p:cNvPr>
          <p:cNvSpPr>
            <a:spLocks noGrp="1"/>
          </p:cNvSpPr>
          <p:nvPr>
            <p:ph type="pic" idx="29"/>
          </p:nvPr>
        </p:nvSpPr>
        <p:spPr>
          <a:xfrm>
            <a:off x="7604485" y="1562329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DCE1E016-29C3-1A24-11CC-23EFF4D237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7812" y="2542365"/>
            <a:ext cx="2067808" cy="40168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229B0AFB-C6DF-9071-5802-4312EE667147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667008" y="3049465"/>
            <a:ext cx="2060991" cy="1945037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9C33848E-EDAC-21C4-B299-4E8DB20908A0}"/>
              </a:ext>
            </a:extLst>
          </p:cNvPr>
          <p:cNvSpPr>
            <a:spLocks noGrp="1"/>
          </p:cNvSpPr>
          <p:nvPr>
            <p:ph type="pic" idx="32"/>
          </p:nvPr>
        </p:nvSpPr>
        <p:spPr>
          <a:xfrm>
            <a:off x="5322039" y="1562329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8" name="Text Placeholder 46">
            <a:extLst>
              <a:ext uri="{FF2B5EF4-FFF2-40B4-BE49-F238E27FC236}">
                <a16:creationId xmlns:a16="http://schemas.microsoft.com/office/drawing/2014/main" id="{39439A9D-D114-94FB-C283-C5EA4943275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78775" y="2542365"/>
            <a:ext cx="2060991" cy="401685"/>
          </a:xfrm>
        </p:spPr>
        <p:txBody>
          <a:bodyPr anchor="b">
            <a:noAutofit/>
          </a:bodyPr>
          <a:lstStyle>
            <a:lvl1pPr marL="0" indent="0" algn="ctr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1EE47AB-6B82-FED1-0260-3728FC54B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97033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Vertical Icon, Header,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0684" y="6194307"/>
            <a:ext cx="176763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D776454-F822-27E5-495E-B1B439FB98B4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2198324" y="1782650"/>
            <a:ext cx="6042865" cy="509043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C70E8DBF-8CF9-AD55-6058-DDEA3F3DA977}"/>
              </a:ext>
            </a:extLst>
          </p:cNvPr>
          <p:cNvSpPr>
            <a:spLocks noGrp="1"/>
          </p:cNvSpPr>
          <p:nvPr>
            <p:ph type="pic" idx="47"/>
          </p:nvPr>
        </p:nvSpPr>
        <p:spPr>
          <a:xfrm>
            <a:off x="806168" y="1479116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3AF37FC5-E7EF-A937-9F8F-04EEEBDE8C7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98323" y="1476693"/>
            <a:ext cx="6042866" cy="295344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854B770-8E26-7372-0BCA-3B8FD3B6F26E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2198320" y="3071669"/>
            <a:ext cx="6042865" cy="509043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F62AA9A-8101-CDAB-FBB2-91F32CD1F007}"/>
              </a:ext>
            </a:extLst>
          </p:cNvPr>
          <p:cNvSpPr>
            <a:spLocks noGrp="1"/>
          </p:cNvSpPr>
          <p:nvPr>
            <p:ph type="pic" idx="50"/>
          </p:nvPr>
        </p:nvSpPr>
        <p:spPr>
          <a:xfrm>
            <a:off x="806164" y="2768135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46">
            <a:extLst>
              <a:ext uri="{FF2B5EF4-FFF2-40B4-BE49-F238E27FC236}">
                <a16:creationId xmlns:a16="http://schemas.microsoft.com/office/drawing/2014/main" id="{BC623E66-66C5-7D73-F328-FD814996F93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198319" y="2765712"/>
            <a:ext cx="6042866" cy="295344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D9FC10C-F672-4396-8B65-3FCE0397980D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2198320" y="4303373"/>
            <a:ext cx="6042865" cy="509043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6048C3C6-8B6D-D324-9B23-44ADB24D3EDB}"/>
              </a:ext>
            </a:extLst>
          </p:cNvPr>
          <p:cNvSpPr>
            <a:spLocks noGrp="1"/>
          </p:cNvSpPr>
          <p:nvPr>
            <p:ph type="pic" idx="53"/>
          </p:nvPr>
        </p:nvSpPr>
        <p:spPr>
          <a:xfrm>
            <a:off x="806164" y="3999839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46">
            <a:extLst>
              <a:ext uri="{FF2B5EF4-FFF2-40B4-BE49-F238E27FC236}">
                <a16:creationId xmlns:a16="http://schemas.microsoft.com/office/drawing/2014/main" id="{1A423B92-3003-EB7B-8224-CDC6CC583E0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198319" y="3997416"/>
            <a:ext cx="6042866" cy="295344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701D792-E166-C841-C179-799E4DE7D319}"/>
              </a:ext>
            </a:extLst>
          </p:cNvPr>
          <p:cNvSpPr>
            <a:spLocks noGrp="1"/>
          </p:cNvSpPr>
          <p:nvPr>
            <p:ph type="body" sz="half" idx="55" hasCustomPrompt="1"/>
          </p:nvPr>
        </p:nvSpPr>
        <p:spPr>
          <a:xfrm>
            <a:off x="2198319" y="5477528"/>
            <a:ext cx="6042865" cy="509043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32DB5A55-84BE-7EBA-28DB-ECBCDA39C6BB}"/>
              </a:ext>
            </a:extLst>
          </p:cNvPr>
          <p:cNvSpPr>
            <a:spLocks noGrp="1"/>
          </p:cNvSpPr>
          <p:nvPr>
            <p:ph type="pic" idx="56"/>
          </p:nvPr>
        </p:nvSpPr>
        <p:spPr>
          <a:xfrm>
            <a:off x="806163" y="5173994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46">
            <a:extLst>
              <a:ext uri="{FF2B5EF4-FFF2-40B4-BE49-F238E27FC236}">
                <a16:creationId xmlns:a16="http://schemas.microsoft.com/office/drawing/2014/main" id="{B807B365-A0AB-BDD4-2239-2A61889BA74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198318" y="5171571"/>
            <a:ext cx="6042866" cy="295344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FDD1BF8-4A79-C2CA-3873-DCBADD28D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3F21E9F-C1BE-67DC-4A78-D0B7BF54F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1490" y="367026"/>
            <a:ext cx="6585322" cy="730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210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- Texture, SBA Only">
    <p:bg>
      <p:bgPr>
        <a:solidFill>
          <a:srgbClr val="003E7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E6546-4499-ABB1-4412-0C81E29721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63" y="47859"/>
            <a:ext cx="914069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C6324D-0DF3-401C-806B-3D8A0E62866B}"/>
              </a:ext>
            </a:extLst>
          </p:cNvPr>
          <p:cNvSpPr/>
          <p:nvPr userDrawn="1"/>
        </p:nvSpPr>
        <p:spPr>
          <a:xfrm rot="10800000">
            <a:off x="-9002" y="-399"/>
            <a:ext cx="9152997" cy="14545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787A3-8DB7-64A8-A69B-136FE082A6F5}"/>
              </a:ext>
            </a:extLst>
          </p:cNvPr>
          <p:cNvGrpSpPr/>
          <p:nvPr userDrawn="1"/>
        </p:nvGrpSpPr>
        <p:grpSpPr>
          <a:xfrm rot="10800000">
            <a:off x="-8998" y="5538603"/>
            <a:ext cx="9152998" cy="1319397"/>
            <a:chOff x="0" y="-868826"/>
            <a:chExt cx="9152998" cy="13193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33F2A0-3029-4370-8773-7CA30FEF180D}"/>
                </a:ext>
              </a:extLst>
            </p:cNvPr>
            <p:cNvSpPr/>
            <p:nvPr userDrawn="1"/>
          </p:nvSpPr>
          <p:spPr>
            <a:xfrm>
              <a:off x="1" y="-868826"/>
              <a:ext cx="9152997" cy="1153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v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D833B5-B2C6-1EED-F4D9-FE439D5F6F3A}"/>
                </a:ext>
              </a:extLst>
            </p:cNvPr>
            <p:cNvSpPr/>
            <p:nvPr userDrawn="1"/>
          </p:nvSpPr>
          <p:spPr>
            <a:xfrm>
              <a:off x="0" y="206205"/>
              <a:ext cx="9152997" cy="24436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DFC2853-1831-F2C1-7B3B-C7EB3BC799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27676"/>
            <a:ext cx="6858000" cy="2136039"/>
          </a:xfrm>
          <a:prstGeom prst="rect">
            <a:avLst/>
          </a:prstGeom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75000"/>
              </a:lnSpc>
              <a:defRPr sz="6000" spc="-225">
                <a:solidFill>
                  <a:srgbClr val="003F80"/>
                </a:solidFill>
              </a:defRPr>
            </a:lvl1pPr>
          </a:lstStyle>
          <a:p>
            <a:r>
              <a:rPr lang="en-US"/>
              <a:t>Boots to Business Module 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99BB1E-1E6B-C1A2-335F-02BA096298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796647"/>
            <a:ext cx="6858000" cy="1646237"/>
          </a:xfrm>
        </p:spPr>
        <p:txBody>
          <a:bodyPr>
            <a:noAutofit/>
          </a:bodyPr>
          <a:lstStyle>
            <a:lvl1pPr marL="0" indent="0" algn="ctr">
              <a:buNone/>
              <a:defRPr sz="3600" b="1">
                <a:solidFill>
                  <a:srgbClr val="C00000"/>
                </a:solidFill>
              </a:defRPr>
            </a:lvl1pPr>
            <a:lvl2pPr marL="342875" indent="0" algn="ctr">
              <a:buNone/>
              <a:defRPr sz="2400" b="1">
                <a:solidFill>
                  <a:srgbClr val="898989"/>
                </a:solidFill>
              </a:defRPr>
            </a:lvl2pPr>
            <a:lvl3pPr marL="685749" indent="0" algn="ctr">
              <a:buNone/>
              <a:defRPr sz="2400" b="1">
                <a:solidFill>
                  <a:srgbClr val="898989"/>
                </a:solidFill>
              </a:defRPr>
            </a:lvl3pPr>
            <a:lvl4pPr marL="1028624" indent="0" algn="ctr">
              <a:buNone/>
              <a:defRPr sz="2400" b="1">
                <a:solidFill>
                  <a:srgbClr val="898989"/>
                </a:solidFill>
              </a:defRPr>
            </a:lvl4pPr>
            <a:lvl5pPr marL="1371498" indent="0" algn="ctr">
              <a:buNone/>
              <a:defRPr sz="2400" b="1">
                <a:solidFill>
                  <a:srgbClr val="898989"/>
                </a:solidFill>
              </a:defRPr>
            </a:lvl5pPr>
          </a:lstStyle>
          <a:p>
            <a:r>
              <a:rPr lang="en-US" sz="2800" i="1"/>
              <a:t>Introduction to Business </a:t>
            </a:r>
          </a:p>
          <a:p>
            <a:r>
              <a:rPr lang="en-US" sz="2800" i="1"/>
              <a:t>Ownership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666D0-0DF0-7689-7945-AB58B30F6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38" y="495318"/>
            <a:ext cx="2409324" cy="66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E2681-998D-87B0-C0BB-AFC5743E9F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157" y="5768604"/>
            <a:ext cx="9152998" cy="113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7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con, Header,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0684" y="6194307"/>
            <a:ext cx="176763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71D14930-D851-D891-E7D3-79548C39A4D3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2198324" y="1475230"/>
            <a:ext cx="6042865" cy="509043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BECEF398-E952-E3AC-9196-98E02A90A124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806168" y="1171696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2C11D761-D375-77DB-8DCF-3B9B17FDB5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98323" y="1169273"/>
            <a:ext cx="6042866" cy="295344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CFDF1B0-BB19-1E8D-6377-A340AAE63361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2198320" y="2764249"/>
            <a:ext cx="6042865" cy="509043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67CA144-FB95-18F9-6464-FD6EB6197D39}"/>
              </a:ext>
            </a:extLst>
          </p:cNvPr>
          <p:cNvSpPr>
            <a:spLocks noGrp="1"/>
          </p:cNvSpPr>
          <p:nvPr>
            <p:ph type="pic" idx="38"/>
          </p:nvPr>
        </p:nvSpPr>
        <p:spPr>
          <a:xfrm>
            <a:off x="806164" y="2460715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A572D5D1-F1AC-228D-A2F1-1497AB1F1E0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98319" y="2458292"/>
            <a:ext cx="6042866" cy="295344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C69541D-9AEE-0DEC-F5BC-971E5BBB002F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2198320" y="3995953"/>
            <a:ext cx="6042865" cy="509043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1830E6C-BF78-7E92-6985-60790B2B8AF4}"/>
              </a:ext>
            </a:extLst>
          </p:cNvPr>
          <p:cNvSpPr>
            <a:spLocks noGrp="1"/>
          </p:cNvSpPr>
          <p:nvPr>
            <p:ph type="pic" idx="41"/>
          </p:nvPr>
        </p:nvSpPr>
        <p:spPr>
          <a:xfrm>
            <a:off x="806164" y="3692419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46">
            <a:extLst>
              <a:ext uri="{FF2B5EF4-FFF2-40B4-BE49-F238E27FC236}">
                <a16:creationId xmlns:a16="http://schemas.microsoft.com/office/drawing/2014/main" id="{E9B08C83-DA0F-FF63-1FC1-BE2ED2C2138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198319" y="3689996"/>
            <a:ext cx="6042866" cy="295344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0EAD512F-47FE-9064-744B-C545D9F4C276}"/>
              </a:ext>
            </a:extLst>
          </p:cNvPr>
          <p:cNvSpPr>
            <a:spLocks noGrp="1"/>
          </p:cNvSpPr>
          <p:nvPr>
            <p:ph type="body" sz="half" idx="43" hasCustomPrompt="1"/>
          </p:nvPr>
        </p:nvSpPr>
        <p:spPr>
          <a:xfrm>
            <a:off x="2198319" y="5170108"/>
            <a:ext cx="6042865" cy="509043"/>
          </a:xfrm>
        </p:spPr>
        <p:txBody>
          <a:bodyPr>
            <a:normAutofit/>
          </a:bodyPr>
          <a:lstStyle>
            <a:lvl1pPr marL="0" indent="0" algn="l">
              <a:buNone/>
              <a:defRPr sz="1150" b="0">
                <a:solidFill>
                  <a:schemeClr val="tx2"/>
                </a:solidFill>
              </a:defRPr>
            </a:lvl1pPr>
            <a:lvl2pPr marL="342875" indent="0">
              <a:buNone/>
              <a:defRPr sz="1050"/>
            </a:lvl2pPr>
            <a:lvl3pPr marL="685749" indent="0">
              <a:buNone/>
              <a:defRPr sz="900"/>
            </a:lvl3pPr>
            <a:lvl4pPr marL="1028624" indent="0">
              <a:buNone/>
              <a:defRPr sz="750"/>
            </a:lvl4pPr>
            <a:lvl5pPr marL="1371498" indent="0">
              <a:buNone/>
              <a:defRPr sz="750"/>
            </a:lvl5pPr>
            <a:lvl6pPr marL="1714373" indent="0">
              <a:buNone/>
              <a:defRPr sz="750"/>
            </a:lvl6pPr>
            <a:lvl7pPr marL="2057246" indent="0">
              <a:buNone/>
              <a:defRPr sz="750"/>
            </a:lvl7pPr>
            <a:lvl8pPr marL="2400120" indent="0">
              <a:buNone/>
              <a:defRPr sz="750"/>
            </a:lvl8pPr>
            <a:lvl9pPr marL="2742995" indent="0">
              <a:buNone/>
              <a:defRPr sz="750"/>
            </a:lvl9pPr>
          </a:lstStyle>
          <a:p>
            <a:pPr lvl="0"/>
            <a:r>
              <a:rPr lang="en-US"/>
              <a:t>Edit text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4050FC99-A2B8-EE0A-DB93-7495EB450551}"/>
              </a:ext>
            </a:extLst>
          </p:cNvPr>
          <p:cNvSpPr>
            <a:spLocks noGrp="1"/>
          </p:cNvSpPr>
          <p:nvPr>
            <p:ph type="pic" idx="44"/>
          </p:nvPr>
        </p:nvSpPr>
        <p:spPr>
          <a:xfrm>
            <a:off x="806163" y="4866574"/>
            <a:ext cx="774462" cy="8153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46">
            <a:extLst>
              <a:ext uri="{FF2B5EF4-FFF2-40B4-BE49-F238E27FC236}">
                <a16:creationId xmlns:a16="http://schemas.microsoft.com/office/drawing/2014/main" id="{AC8CDFF0-63C0-1681-F2BA-96C3A736CC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198318" y="4864151"/>
            <a:ext cx="6042866" cy="295344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 u="sng">
                <a:solidFill>
                  <a:srgbClr val="C00000"/>
                </a:solidFill>
              </a:defRPr>
            </a:lvl1pPr>
            <a:lvl2pPr>
              <a:defRPr sz="1500" b="1"/>
            </a:lvl2pPr>
            <a:lvl3pPr>
              <a:defRPr sz="1500" b="1"/>
            </a:lvl3pPr>
            <a:lvl4pPr>
              <a:defRPr sz="1500" b="1"/>
            </a:lvl4pPr>
            <a:lvl5pPr>
              <a:defRPr sz="1500" b="1"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16CC5E4-A9D4-E359-9980-E38077562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007255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- Texture, SBA Boots">
    <p:bg>
      <p:bgPr>
        <a:solidFill>
          <a:srgbClr val="003E7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DB86856-CCF1-2756-F3AA-8F03FB107F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54" y="0"/>
            <a:ext cx="9141406" cy="6858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527676"/>
            <a:ext cx="6858000" cy="21360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75000"/>
              </a:lnSpc>
              <a:defRPr sz="6000" spc="-225">
                <a:solidFill>
                  <a:srgbClr val="003E7F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6" y="664519"/>
            <a:ext cx="2407901" cy="661370"/>
          </a:xfrm>
          <a:prstGeom prst="rect">
            <a:avLst/>
          </a:prstGeom>
        </p:spPr>
      </p:pic>
      <p:pic>
        <p:nvPicPr>
          <p:cNvPr id="14" name="Picture 13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1030001F-1C6C-2F14-5BA7-9350BEADA9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48981" y="665010"/>
            <a:ext cx="1578578" cy="63396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6E35A73-BE2C-8311-E082-C0587225BD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3796646"/>
            <a:ext cx="6858000" cy="1646237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C00000"/>
                </a:solidFill>
              </a:defRPr>
            </a:lvl1pPr>
            <a:lvl2pPr marL="342875" indent="0" algn="ctr">
              <a:buNone/>
              <a:defRPr sz="2400" b="1">
                <a:solidFill>
                  <a:srgbClr val="898989"/>
                </a:solidFill>
              </a:defRPr>
            </a:lvl2pPr>
            <a:lvl3pPr marL="685749" indent="0" algn="ctr">
              <a:buNone/>
              <a:defRPr sz="2400" b="1">
                <a:solidFill>
                  <a:srgbClr val="898989"/>
                </a:solidFill>
              </a:defRPr>
            </a:lvl3pPr>
            <a:lvl4pPr marL="1028624" indent="0" algn="ctr">
              <a:buNone/>
              <a:defRPr sz="2400" b="1">
                <a:solidFill>
                  <a:srgbClr val="898989"/>
                </a:solidFill>
              </a:defRPr>
            </a:lvl4pPr>
            <a:lvl5pPr marL="1371498" indent="0" algn="ctr">
              <a:buNone/>
              <a:defRPr sz="2400" b="1">
                <a:solidFill>
                  <a:srgbClr val="898989"/>
                </a:solidFill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- Texture, SBA Only">
    <p:bg>
      <p:bgPr>
        <a:solidFill>
          <a:srgbClr val="003E7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6D0959-212F-7E87-2FE9-0856DFCCD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654" y="0"/>
            <a:ext cx="9141406" cy="6858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8" y="699244"/>
            <a:ext cx="2407901" cy="6613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FC2853-1831-F2C1-7B3B-C7EB3BC799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527676"/>
            <a:ext cx="6858000" cy="21360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75000"/>
              </a:lnSpc>
              <a:defRPr sz="6000" spc="-225">
                <a:solidFill>
                  <a:srgbClr val="003F80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99BB1E-1E6B-C1A2-335F-02BA096298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796647"/>
            <a:ext cx="6858000" cy="1646237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C00000"/>
                </a:solidFill>
              </a:defRPr>
            </a:lvl1pPr>
            <a:lvl2pPr marL="342875" indent="0" algn="ctr">
              <a:buNone/>
              <a:defRPr sz="2400" b="1">
                <a:solidFill>
                  <a:srgbClr val="898989"/>
                </a:solidFill>
              </a:defRPr>
            </a:lvl2pPr>
            <a:lvl3pPr marL="685749" indent="0" algn="ctr">
              <a:buNone/>
              <a:defRPr sz="2400" b="1">
                <a:solidFill>
                  <a:srgbClr val="898989"/>
                </a:solidFill>
              </a:defRPr>
            </a:lvl3pPr>
            <a:lvl4pPr marL="1028624" indent="0" algn="ctr">
              <a:buNone/>
              <a:defRPr sz="2400" b="1">
                <a:solidFill>
                  <a:srgbClr val="898989"/>
                </a:solidFill>
              </a:defRPr>
            </a:lvl4pPr>
            <a:lvl5pPr marL="1371498" indent="0" algn="ctr">
              <a:buNone/>
              <a:defRPr sz="2400" b="1">
                <a:solidFill>
                  <a:srgbClr val="898989"/>
                </a:solidFill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Slide - Blue Screen Only">
    <p:bg>
      <p:bgPr>
        <a:solidFill>
          <a:srgbClr val="003E7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AB10919-14D9-0AB0-6292-0A32AF9B6BDA}"/>
              </a:ext>
            </a:extLst>
          </p:cNvPr>
          <p:cNvSpPr/>
          <p:nvPr userDrawn="1"/>
        </p:nvSpPr>
        <p:spPr>
          <a:xfrm>
            <a:off x="-11632" y="0"/>
            <a:ext cx="915563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5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chapter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>
                    <a:lumMod val="85000"/>
                  </a:schemeClr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C6D910E-71DE-137A-93F3-A20F243E7315}"/>
              </a:ext>
            </a:extLst>
          </p:cNvPr>
          <p:cNvSpPr/>
          <p:nvPr userDrawn="1"/>
        </p:nvSpPr>
        <p:spPr>
          <a:xfrm>
            <a:off x="-11633" y="0"/>
            <a:ext cx="1170528" cy="5116563"/>
          </a:xfrm>
          <a:custGeom>
            <a:avLst/>
            <a:gdLst>
              <a:gd name="connsiteX0" fmla="*/ 0 w 1923393"/>
              <a:gd name="connsiteY0" fmla="*/ 0 h 6858000"/>
              <a:gd name="connsiteX1" fmla="*/ 1923393 w 1923393"/>
              <a:gd name="connsiteY1" fmla="*/ 0 h 6858000"/>
              <a:gd name="connsiteX2" fmla="*/ 1923393 w 1923393"/>
              <a:gd name="connsiteY2" fmla="*/ 6858000 h 6858000"/>
              <a:gd name="connsiteX3" fmla="*/ 0 w 1923393"/>
              <a:gd name="connsiteY3" fmla="*/ 6858000 h 6858000"/>
              <a:gd name="connsiteX4" fmla="*/ 0 w 1923393"/>
              <a:gd name="connsiteY4" fmla="*/ 0 h 6858000"/>
              <a:gd name="connsiteX0" fmla="*/ 0 w 1923393"/>
              <a:gd name="connsiteY0" fmla="*/ 0 h 6858000"/>
              <a:gd name="connsiteX1" fmla="*/ 1923393 w 1923393"/>
              <a:gd name="connsiteY1" fmla="*/ 0 h 6858000"/>
              <a:gd name="connsiteX2" fmla="*/ 591207 w 1923393"/>
              <a:gd name="connsiteY2" fmla="*/ 6850118 h 6858000"/>
              <a:gd name="connsiteX3" fmla="*/ 0 w 1923393"/>
              <a:gd name="connsiteY3" fmla="*/ 6858000 h 6858000"/>
              <a:gd name="connsiteX4" fmla="*/ 0 w 1923393"/>
              <a:gd name="connsiteY4" fmla="*/ 0 h 6858000"/>
              <a:gd name="connsiteX0" fmla="*/ 0 w 1923393"/>
              <a:gd name="connsiteY0" fmla="*/ 0 h 6858001"/>
              <a:gd name="connsiteX1" fmla="*/ 1923393 w 1923393"/>
              <a:gd name="connsiteY1" fmla="*/ 0 h 6858001"/>
              <a:gd name="connsiteX2" fmla="*/ 228600 w 1923393"/>
              <a:gd name="connsiteY2" fmla="*/ 6858001 h 6858001"/>
              <a:gd name="connsiteX3" fmla="*/ 0 w 1923393"/>
              <a:gd name="connsiteY3" fmla="*/ 6858000 h 6858001"/>
              <a:gd name="connsiteX4" fmla="*/ 0 w 1923393"/>
              <a:gd name="connsiteY4" fmla="*/ 0 h 6858001"/>
              <a:gd name="connsiteX0" fmla="*/ 0 w 1923393"/>
              <a:gd name="connsiteY0" fmla="*/ 0 h 6865884"/>
              <a:gd name="connsiteX1" fmla="*/ 1923393 w 1923393"/>
              <a:gd name="connsiteY1" fmla="*/ 0 h 6865884"/>
              <a:gd name="connsiteX2" fmla="*/ 299545 w 1923393"/>
              <a:gd name="connsiteY2" fmla="*/ 6865884 h 6865884"/>
              <a:gd name="connsiteX3" fmla="*/ 0 w 1923393"/>
              <a:gd name="connsiteY3" fmla="*/ 6858000 h 6865884"/>
              <a:gd name="connsiteX4" fmla="*/ 0 w 1923393"/>
              <a:gd name="connsiteY4" fmla="*/ 0 h 6865884"/>
              <a:gd name="connsiteX0" fmla="*/ 4138 w 1927531"/>
              <a:gd name="connsiteY0" fmla="*/ 0 h 6865884"/>
              <a:gd name="connsiteX1" fmla="*/ 1927531 w 1927531"/>
              <a:gd name="connsiteY1" fmla="*/ 0 h 6865884"/>
              <a:gd name="connsiteX2" fmla="*/ 303683 w 1927531"/>
              <a:gd name="connsiteY2" fmla="*/ 6865884 h 6865884"/>
              <a:gd name="connsiteX3" fmla="*/ 0 w 1927531"/>
              <a:gd name="connsiteY3" fmla="*/ 6862137 h 6865884"/>
              <a:gd name="connsiteX4" fmla="*/ 4138 w 1927531"/>
              <a:gd name="connsiteY4" fmla="*/ 0 h 6865884"/>
              <a:gd name="connsiteX0" fmla="*/ 4138 w 1927531"/>
              <a:gd name="connsiteY0" fmla="*/ 0 h 6870412"/>
              <a:gd name="connsiteX1" fmla="*/ 1927531 w 1927531"/>
              <a:gd name="connsiteY1" fmla="*/ 0 h 6870412"/>
              <a:gd name="connsiteX2" fmla="*/ 303683 w 1927531"/>
              <a:gd name="connsiteY2" fmla="*/ 6865884 h 6870412"/>
              <a:gd name="connsiteX3" fmla="*/ 0 w 1927531"/>
              <a:gd name="connsiteY3" fmla="*/ 6870412 h 6870412"/>
              <a:gd name="connsiteX4" fmla="*/ 4138 w 1927531"/>
              <a:gd name="connsiteY4" fmla="*/ 0 h 6870412"/>
              <a:gd name="connsiteX0" fmla="*/ 4138 w 825754"/>
              <a:gd name="connsiteY0" fmla="*/ 22485 h 6892897"/>
              <a:gd name="connsiteX1" fmla="*/ 825754 w 825754"/>
              <a:gd name="connsiteY1" fmla="*/ 0 h 6892897"/>
              <a:gd name="connsiteX2" fmla="*/ 303683 w 825754"/>
              <a:gd name="connsiteY2" fmla="*/ 6888369 h 6892897"/>
              <a:gd name="connsiteX3" fmla="*/ 0 w 825754"/>
              <a:gd name="connsiteY3" fmla="*/ 6892897 h 6892897"/>
              <a:gd name="connsiteX4" fmla="*/ 4138 w 825754"/>
              <a:gd name="connsiteY4" fmla="*/ 22485 h 6892897"/>
              <a:gd name="connsiteX0" fmla="*/ 4138 w 1163033"/>
              <a:gd name="connsiteY0" fmla="*/ 0 h 6870412"/>
              <a:gd name="connsiteX1" fmla="*/ 1163033 w 1163033"/>
              <a:gd name="connsiteY1" fmla="*/ 0 h 6870412"/>
              <a:gd name="connsiteX2" fmla="*/ 303683 w 1163033"/>
              <a:gd name="connsiteY2" fmla="*/ 6865884 h 6870412"/>
              <a:gd name="connsiteX3" fmla="*/ 0 w 1163033"/>
              <a:gd name="connsiteY3" fmla="*/ 6870412 h 6870412"/>
              <a:gd name="connsiteX4" fmla="*/ 4138 w 1163033"/>
              <a:gd name="connsiteY4" fmla="*/ 0 h 6870412"/>
              <a:gd name="connsiteX0" fmla="*/ 4138 w 1163033"/>
              <a:gd name="connsiteY0" fmla="*/ 0 h 6873379"/>
              <a:gd name="connsiteX1" fmla="*/ 1163033 w 1163033"/>
              <a:gd name="connsiteY1" fmla="*/ 0 h 6873379"/>
              <a:gd name="connsiteX2" fmla="*/ 108811 w 1163033"/>
              <a:gd name="connsiteY2" fmla="*/ 6873379 h 6873379"/>
              <a:gd name="connsiteX3" fmla="*/ 0 w 1163033"/>
              <a:gd name="connsiteY3" fmla="*/ 6870412 h 6873379"/>
              <a:gd name="connsiteX4" fmla="*/ 4138 w 1163033"/>
              <a:gd name="connsiteY4" fmla="*/ 0 h 6873379"/>
              <a:gd name="connsiteX0" fmla="*/ 4138 w 1163033"/>
              <a:gd name="connsiteY0" fmla="*/ 0 h 6870412"/>
              <a:gd name="connsiteX1" fmla="*/ 1163033 w 1163033"/>
              <a:gd name="connsiteY1" fmla="*/ 0 h 6870412"/>
              <a:gd name="connsiteX2" fmla="*/ 146287 w 1163033"/>
              <a:gd name="connsiteY2" fmla="*/ 4894678 h 6870412"/>
              <a:gd name="connsiteX3" fmla="*/ 0 w 1163033"/>
              <a:gd name="connsiteY3" fmla="*/ 6870412 h 6870412"/>
              <a:gd name="connsiteX4" fmla="*/ 4138 w 1163033"/>
              <a:gd name="connsiteY4" fmla="*/ 0 h 6870412"/>
              <a:gd name="connsiteX0" fmla="*/ 562389 w 1721284"/>
              <a:gd name="connsiteY0" fmla="*/ 0 h 6870412"/>
              <a:gd name="connsiteX1" fmla="*/ 1721284 w 1721284"/>
              <a:gd name="connsiteY1" fmla="*/ 0 h 6870412"/>
              <a:gd name="connsiteX2" fmla="*/ 0 w 1721284"/>
              <a:gd name="connsiteY2" fmla="*/ 4362527 h 6870412"/>
              <a:gd name="connsiteX3" fmla="*/ 558251 w 1721284"/>
              <a:gd name="connsiteY3" fmla="*/ 6870412 h 6870412"/>
              <a:gd name="connsiteX4" fmla="*/ 562389 w 1721284"/>
              <a:gd name="connsiteY4" fmla="*/ 0 h 6870412"/>
              <a:gd name="connsiteX0" fmla="*/ 157655 w 1316550"/>
              <a:gd name="connsiteY0" fmla="*/ 0 h 6870412"/>
              <a:gd name="connsiteX1" fmla="*/ 1316550 w 1316550"/>
              <a:gd name="connsiteY1" fmla="*/ 0 h 6870412"/>
              <a:gd name="connsiteX2" fmla="*/ 0 w 1316550"/>
              <a:gd name="connsiteY2" fmla="*/ 5606710 h 6870412"/>
              <a:gd name="connsiteX3" fmla="*/ 153517 w 1316550"/>
              <a:gd name="connsiteY3" fmla="*/ 6870412 h 6870412"/>
              <a:gd name="connsiteX4" fmla="*/ 157655 w 1316550"/>
              <a:gd name="connsiteY4" fmla="*/ 0 h 6870412"/>
              <a:gd name="connsiteX0" fmla="*/ 7753 w 1166648"/>
              <a:gd name="connsiteY0" fmla="*/ 0 h 6870412"/>
              <a:gd name="connsiteX1" fmla="*/ 1166648 w 1166648"/>
              <a:gd name="connsiteY1" fmla="*/ 0 h 6870412"/>
              <a:gd name="connsiteX2" fmla="*/ 0 w 1166648"/>
              <a:gd name="connsiteY2" fmla="*/ 4992114 h 6870412"/>
              <a:gd name="connsiteX3" fmla="*/ 3615 w 1166648"/>
              <a:gd name="connsiteY3" fmla="*/ 6870412 h 6870412"/>
              <a:gd name="connsiteX4" fmla="*/ 7753 w 1166648"/>
              <a:gd name="connsiteY4" fmla="*/ 0 h 6870412"/>
              <a:gd name="connsiteX0" fmla="*/ 11633 w 1170528"/>
              <a:gd name="connsiteY0" fmla="*/ 0 h 5004137"/>
              <a:gd name="connsiteX1" fmla="*/ 1170528 w 1170528"/>
              <a:gd name="connsiteY1" fmla="*/ 0 h 5004137"/>
              <a:gd name="connsiteX2" fmla="*/ 3880 w 1170528"/>
              <a:gd name="connsiteY2" fmla="*/ 4992114 h 5004137"/>
              <a:gd name="connsiteX3" fmla="*/ 0 w 1170528"/>
              <a:gd name="connsiteY3" fmla="*/ 5004137 h 5004137"/>
              <a:gd name="connsiteX4" fmla="*/ 11633 w 1170528"/>
              <a:gd name="connsiteY4" fmla="*/ 0 h 5004137"/>
              <a:gd name="connsiteX0" fmla="*/ 11633 w 1170528"/>
              <a:gd name="connsiteY0" fmla="*/ 0 h 5116563"/>
              <a:gd name="connsiteX1" fmla="*/ 1170528 w 1170528"/>
              <a:gd name="connsiteY1" fmla="*/ 0 h 5116563"/>
              <a:gd name="connsiteX2" fmla="*/ 3880 w 1170528"/>
              <a:gd name="connsiteY2" fmla="*/ 4992114 h 5116563"/>
              <a:gd name="connsiteX3" fmla="*/ 0 w 1170528"/>
              <a:gd name="connsiteY3" fmla="*/ 5116563 h 5116563"/>
              <a:gd name="connsiteX4" fmla="*/ 11633 w 1170528"/>
              <a:gd name="connsiteY4" fmla="*/ 0 h 511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528" h="5116563">
                <a:moveTo>
                  <a:pt x="11633" y="0"/>
                </a:moveTo>
                <a:lnTo>
                  <a:pt x="1170528" y="0"/>
                </a:lnTo>
                <a:lnTo>
                  <a:pt x="3880" y="4992114"/>
                </a:lnTo>
                <a:lnTo>
                  <a:pt x="0" y="5116563"/>
                </a:lnTo>
                <a:cubicBezTo>
                  <a:pt x="1379" y="2829184"/>
                  <a:pt x="10254" y="2287379"/>
                  <a:pt x="11633" y="0"/>
                </a:cubicBezTo>
                <a:close/>
              </a:path>
            </a:pathLst>
          </a:custGeom>
          <a:solidFill>
            <a:srgbClr val="003E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37BB8E4-A84B-3079-497D-774CA8EB51B3}"/>
              </a:ext>
            </a:extLst>
          </p:cNvPr>
          <p:cNvSpPr/>
          <p:nvPr userDrawn="1"/>
        </p:nvSpPr>
        <p:spPr>
          <a:xfrm rot="10800000">
            <a:off x="8001000" y="1741437"/>
            <a:ext cx="1170528" cy="5116563"/>
          </a:xfrm>
          <a:custGeom>
            <a:avLst/>
            <a:gdLst>
              <a:gd name="connsiteX0" fmla="*/ 0 w 1923393"/>
              <a:gd name="connsiteY0" fmla="*/ 0 h 6858000"/>
              <a:gd name="connsiteX1" fmla="*/ 1923393 w 1923393"/>
              <a:gd name="connsiteY1" fmla="*/ 0 h 6858000"/>
              <a:gd name="connsiteX2" fmla="*/ 1923393 w 1923393"/>
              <a:gd name="connsiteY2" fmla="*/ 6858000 h 6858000"/>
              <a:gd name="connsiteX3" fmla="*/ 0 w 1923393"/>
              <a:gd name="connsiteY3" fmla="*/ 6858000 h 6858000"/>
              <a:gd name="connsiteX4" fmla="*/ 0 w 1923393"/>
              <a:gd name="connsiteY4" fmla="*/ 0 h 6858000"/>
              <a:gd name="connsiteX0" fmla="*/ 0 w 1923393"/>
              <a:gd name="connsiteY0" fmla="*/ 0 h 6858000"/>
              <a:gd name="connsiteX1" fmla="*/ 1923393 w 1923393"/>
              <a:gd name="connsiteY1" fmla="*/ 0 h 6858000"/>
              <a:gd name="connsiteX2" fmla="*/ 591207 w 1923393"/>
              <a:gd name="connsiteY2" fmla="*/ 6850118 h 6858000"/>
              <a:gd name="connsiteX3" fmla="*/ 0 w 1923393"/>
              <a:gd name="connsiteY3" fmla="*/ 6858000 h 6858000"/>
              <a:gd name="connsiteX4" fmla="*/ 0 w 1923393"/>
              <a:gd name="connsiteY4" fmla="*/ 0 h 6858000"/>
              <a:gd name="connsiteX0" fmla="*/ 0 w 1923393"/>
              <a:gd name="connsiteY0" fmla="*/ 0 h 6858001"/>
              <a:gd name="connsiteX1" fmla="*/ 1923393 w 1923393"/>
              <a:gd name="connsiteY1" fmla="*/ 0 h 6858001"/>
              <a:gd name="connsiteX2" fmla="*/ 228600 w 1923393"/>
              <a:gd name="connsiteY2" fmla="*/ 6858001 h 6858001"/>
              <a:gd name="connsiteX3" fmla="*/ 0 w 1923393"/>
              <a:gd name="connsiteY3" fmla="*/ 6858000 h 6858001"/>
              <a:gd name="connsiteX4" fmla="*/ 0 w 1923393"/>
              <a:gd name="connsiteY4" fmla="*/ 0 h 6858001"/>
              <a:gd name="connsiteX0" fmla="*/ 0 w 1923393"/>
              <a:gd name="connsiteY0" fmla="*/ 0 h 6865884"/>
              <a:gd name="connsiteX1" fmla="*/ 1923393 w 1923393"/>
              <a:gd name="connsiteY1" fmla="*/ 0 h 6865884"/>
              <a:gd name="connsiteX2" fmla="*/ 299545 w 1923393"/>
              <a:gd name="connsiteY2" fmla="*/ 6865884 h 6865884"/>
              <a:gd name="connsiteX3" fmla="*/ 0 w 1923393"/>
              <a:gd name="connsiteY3" fmla="*/ 6858000 h 6865884"/>
              <a:gd name="connsiteX4" fmla="*/ 0 w 1923393"/>
              <a:gd name="connsiteY4" fmla="*/ 0 h 6865884"/>
              <a:gd name="connsiteX0" fmla="*/ 4138 w 1927531"/>
              <a:gd name="connsiteY0" fmla="*/ 0 h 6865884"/>
              <a:gd name="connsiteX1" fmla="*/ 1927531 w 1927531"/>
              <a:gd name="connsiteY1" fmla="*/ 0 h 6865884"/>
              <a:gd name="connsiteX2" fmla="*/ 303683 w 1927531"/>
              <a:gd name="connsiteY2" fmla="*/ 6865884 h 6865884"/>
              <a:gd name="connsiteX3" fmla="*/ 0 w 1927531"/>
              <a:gd name="connsiteY3" fmla="*/ 6862137 h 6865884"/>
              <a:gd name="connsiteX4" fmla="*/ 4138 w 1927531"/>
              <a:gd name="connsiteY4" fmla="*/ 0 h 6865884"/>
              <a:gd name="connsiteX0" fmla="*/ 4138 w 1927531"/>
              <a:gd name="connsiteY0" fmla="*/ 0 h 6870412"/>
              <a:gd name="connsiteX1" fmla="*/ 1927531 w 1927531"/>
              <a:gd name="connsiteY1" fmla="*/ 0 h 6870412"/>
              <a:gd name="connsiteX2" fmla="*/ 303683 w 1927531"/>
              <a:gd name="connsiteY2" fmla="*/ 6865884 h 6870412"/>
              <a:gd name="connsiteX3" fmla="*/ 0 w 1927531"/>
              <a:gd name="connsiteY3" fmla="*/ 6870412 h 6870412"/>
              <a:gd name="connsiteX4" fmla="*/ 4138 w 1927531"/>
              <a:gd name="connsiteY4" fmla="*/ 0 h 6870412"/>
              <a:gd name="connsiteX0" fmla="*/ 4138 w 825754"/>
              <a:gd name="connsiteY0" fmla="*/ 22485 h 6892897"/>
              <a:gd name="connsiteX1" fmla="*/ 825754 w 825754"/>
              <a:gd name="connsiteY1" fmla="*/ 0 h 6892897"/>
              <a:gd name="connsiteX2" fmla="*/ 303683 w 825754"/>
              <a:gd name="connsiteY2" fmla="*/ 6888369 h 6892897"/>
              <a:gd name="connsiteX3" fmla="*/ 0 w 825754"/>
              <a:gd name="connsiteY3" fmla="*/ 6892897 h 6892897"/>
              <a:gd name="connsiteX4" fmla="*/ 4138 w 825754"/>
              <a:gd name="connsiteY4" fmla="*/ 22485 h 6892897"/>
              <a:gd name="connsiteX0" fmla="*/ 4138 w 1163033"/>
              <a:gd name="connsiteY0" fmla="*/ 0 h 6870412"/>
              <a:gd name="connsiteX1" fmla="*/ 1163033 w 1163033"/>
              <a:gd name="connsiteY1" fmla="*/ 0 h 6870412"/>
              <a:gd name="connsiteX2" fmla="*/ 303683 w 1163033"/>
              <a:gd name="connsiteY2" fmla="*/ 6865884 h 6870412"/>
              <a:gd name="connsiteX3" fmla="*/ 0 w 1163033"/>
              <a:gd name="connsiteY3" fmla="*/ 6870412 h 6870412"/>
              <a:gd name="connsiteX4" fmla="*/ 4138 w 1163033"/>
              <a:gd name="connsiteY4" fmla="*/ 0 h 6870412"/>
              <a:gd name="connsiteX0" fmla="*/ 4138 w 1163033"/>
              <a:gd name="connsiteY0" fmla="*/ 0 h 6873379"/>
              <a:gd name="connsiteX1" fmla="*/ 1163033 w 1163033"/>
              <a:gd name="connsiteY1" fmla="*/ 0 h 6873379"/>
              <a:gd name="connsiteX2" fmla="*/ 108811 w 1163033"/>
              <a:gd name="connsiteY2" fmla="*/ 6873379 h 6873379"/>
              <a:gd name="connsiteX3" fmla="*/ 0 w 1163033"/>
              <a:gd name="connsiteY3" fmla="*/ 6870412 h 6873379"/>
              <a:gd name="connsiteX4" fmla="*/ 4138 w 1163033"/>
              <a:gd name="connsiteY4" fmla="*/ 0 h 6873379"/>
              <a:gd name="connsiteX0" fmla="*/ 4138 w 1163033"/>
              <a:gd name="connsiteY0" fmla="*/ 0 h 6870412"/>
              <a:gd name="connsiteX1" fmla="*/ 1163033 w 1163033"/>
              <a:gd name="connsiteY1" fmla="*/ 0 h 6870412"/>
              <a:gd name="connsiteX2" fmla="*/ 146287 w 1163033"/>
              <a:gd name="connsiteY2" fmla="*/ 4894678 h 6870412"/>
              <a:gd name="connsiteX3" fmla="*/ 0 w 1163033"/>
              <a:gd name="connsiteY3" fmla="*/ 6870412 h 6870412"/>
              <a:gd name="connsiteX4" fmla="*/ 4138 w 1163033"/>
              <a:gd name="connsiteY4" fmla="*/ 0 h 6870412"/>
              <a:gd name="connsiteX0" fmla="*/ 562389 w 1721284"/>
              <a:gd name="connsiteY0" fmla="*/ 0 h 6870412"/>
              <a:gd name="connsiteX1" fmla="*/ 1721284 w 1721284"/>
              <a:gd name="connsiteY1" fmla="*/ 0 h 6870412"/>
              <a:gd name="connsiteX2" fmla="*/ 0 w 1721284"/>
              <a:gd name="connsiteY2" fmla="*/ 4362527 h 6870412"/>
              <a:gd name="connsiteX3" fmla="*/ 558251 w 1721284"/>
              <a:gd name="connsiteY3" fmla="*/ 6870412 h 6870412"/>
              <a:gd name="connsiteX4" fmla="*/ 562389 w 1721284"/>
              <a:gd name="connsiteY4" fmla="*/ 0 h 6870412"/>
              <a:gd name="connsiteX0" fmla="*/ 157655 w 1316550"/>
              <a:gd name="connsiteY0" fmla="*/ 0 h 6870412"/>
              <a:gd name="connsiteX1" fmla="*/ 1316550 w 1316550"/>
              <a:gd name="connsiteY1" fmla="*/ 0 h 6870412"/>
              <a:gd name="connsiteX2" fmla="*/ 0 w 1316550"/>
              <a:gd name="connsiteY2" fmla="*/ 5606710 h 6870412"/>
              <a:gd name="connsiteX3" fmla="*/ 153517 w 1316550"/>
              <a:gd name="connsiteY3" fmla="*/ 6870412 h 6870412"/>
              <a:gd name="connsiteX4" fmla="*/ 157655 w 1316550"/>
              <a:gd name="connsiteY4" fmla="*/ 0 h 6870412"/>
              <a:gd name="connsiteX0" fmla="*/ 7753 w 1166648"/>
              <a:gd name="connsiteY0" fmla="*/ 0 h 6870412"/>
              <a:gd name="connsiteX1" fmla="*/ 1166648 w 1166648"/>
              <a:gd name="connsiteY1" fmla="*/ 0 h 6870412"/>
              <a:gd name="connsiteX2" fmla="*/ 0 w 1166648"/>
              <a:gd name="connsiteY2" fmla="*/ 4992114 h 6870412"/>
              <a:gd name="connsiteX3" fmla="*/ 3615 w 1166648"/>
              <a:gd name="connsiteY3" fmla="*/ 6870412 h 6870412"/>
              <a:gd name="connsiteX4" fmla="*/ 7753 w 1166648"/>
              <a:gd name="connsiteY4" fmla="*/ 0 h 6870412"/>
              <a:gd name="connsiteX0" fmla="*/ 11633 w 1170528"/>
              <a:gd name="connsiteY0" fmla="*/ 0 h 5004137"/>
              <a:gd name="connsiteX1" fmla="*/ 1170528 w 1170528"/>
              <a:gd name="connsiteY1" fmla="*/ 0 h 5004137"/>
              <a:gd name="connsiteX2" fmla="*/ 3880 w 1170528"/>
              <a:gd name="connsiteY2" fmla="*/ 4992114 h 5004137"/>
              <a:gd name="connsiteX3" fmla="*/ 0 w 1170528"/>
              <a:gd name="connsiteY3" fmla="*/ 5004137 h 5004137"/>
              <a:gd name="connsiteX4" fmla="*/ 11633 w 1170528"/>
              <a:gd name="connsiteY4" fmla="*/ 0 h 5004137"/>
              <a:gd name="connsiteX0" fmla="*/ 11633 w 1170528"/>
              <a:gd name="connsiteY0" fmla="*/ 0 h 5116563"/>
              <a:gd name="connsiteX1" fmla="*/ 1170528 w 1170528"/>
              <a:gd name="connsiteY1" fmla="*/ 0 h 5116563"/>
              <a:gd name="connsiteX2" fmla="*/ 3880 w 1170528"/>
              <a:gd name="connsiteY2" fmla="*/ 4992114 h 5116563"/>
              <a:gd name="connsiteX3" fmla="*/ 0 w 1170528"/>
              <a:gd name="connsiteY3" fmla="*/ 5116563 h 5116563"/>
              <a:gd name="connsiteX4" fmla="*/ 11633 w 1170528"/>
              <a:gd name="connsiteY4" fmla="*/ 0 h 511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528" h="5116563">
                <a:moveTo>
                  <a:pt x="11633" y="0"/>
                </a:moveTo>
                <a:lnTo>
                  <a:pt x="1170528" y="0"/>
                </a:lnTo>
                <a:lnTo>
                  <a:pt x="3880" y="4992114"/>
                </a:lnTo>
                <a:lnTo>
                  <a:pt x="0" y="5116563"/>
                </a:lnTo>
                <a:cubicBezTo>
                  <a:pt x="1379" y="2829184"/>
                  <a:pt x="10254" y="2287379"/>
                  <a:pt x="11633" y="0"/>
                </a:cubicBezTo>
                <a:close/>
              </a:path>
            </a:pathLst>
          </a:custGeom>
          <a:solidFill>
            <a:srgbClr val="003E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Slide - White Screen Only">
    <p:bg>
      <p:bgPr>
        <a:solidFill>
          <a:srgbClr val="003E7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A8B996D-9F42-16F9-2232-3B81DC19B39F}"/>
              </a:ext>
            </a:extLst>
          </p:cNvPr>
          <p:cNvSpPr/>
          <p:nvPr userDrawn="1"/>
        </p:nvSpPr>
        <p:spPr>
          <a:xfrm>
            <a:off x="-11633" y="0"/>
            <a:ext cx="1170528" cy="5116563"/>
          </a:xfrm>
          <a:custGeom>
            <a:avLst/>
            <a:gdLst>
              <a:gd name="connsiteX0" fmla="*/ 0 w 1923393"/>
              <a:gd name="connsiteY0" fmla="*/ 0 h 6858000"/>
              <a:gd name="connsiteX1" fmla="*/ 1923393 w 1923393"/>
              <a:gd name="connsiteY1" fmla="*/ 0 h 6858000"/>
              <a:gd name="connsiteX2" fmla="*/ 1923393 w 1923393"/>
              <a:gd name="connsiteY2" fmla="*/ 6858000 h 6858000"/>
              <a:gd name="connsiteX3" fmla="*/ 0 w 1923393"/>
              <a:gd name="connsiteY3" fmla="*/ 6858000 h 6858000"/>
              <a:gd name="connsiteX4" fmla="*/ 0 w 1923393"/>
              <a:gd name="connsiteY4" fmla="*/ 0 h 6858000"/>
              <a:gd name="connsiteX0" fmla="*/ 0 w 1923393"/>
              <a:gd name="connsiteY0" fmla="*/ 0 h 6858000"/>
              <a:gd name="connsiteX1" fmla="*/ 1923393 w 1923393"/>
              <a:gd name="connsiteY1" fmla="*/ 0 h 6858000"/>
              <a:gd name="connsiteX2" fmla="*/ 591207 w 1923393"/>
              <a:gd name="connsiteY2" fmla="*/ 6850118 h 6858000"/>
              <a:gd name="connsiteX3" fmla="*/ 0 w 1923393"/>
              <a:gd name="connsiteY3" fmla="*/ 6858000 h 6858000"/>
              <a:gd name="connsiteX4" fmla="*/ 0 w 1923393"/>
              <a:gd name="connsiteY4" fmla="*/ 0 h 6858000"/>
              <a:gd name="connsiteX0" fmla="*/ 0 w 1923393"/>
              <a:gd name="connsiteY0" fmla="*/ 0 h 6858001"/>
              <a:gd name="connsiteX1" fmla="*/ 1923393 w 1923393"/>
              <a:gd name="connsiteY1" fmla="*/ 0 h 6858001"/>
              <a:gd name="connsiteX2" fmla="*/ 228600 w 1923393"/>
              <a:gd name="connsiteY2" fmla="*/ 6858001 h 6858001"/>
              <a:gd name="connsiteX3" fmla="*/ 0 w 1923393"/>
              <a:gd name="connsiteY3" fmla="*/ 6858000 h 6858001"/>
              <a:gd name="connsiteX4" fmla="*/ 0 w 1923393"/>
              <a:gd name="connsiteY4" fmla="*/ 0 h 6858001"/>
              <a:gd name="connsiteX0" fmla="*/ 0 w 1923393"/>
              <a:gd name="connsiteY0" fmla="*/ 0 h 6865884"/>
              <a:gd name="connsiteX1" fmla="*/ 1923393 w 1923393"/>
              <a:gd name="connsiteY1" fmla="*/ 0 h 6865884"/>
              <a:gd name="connsiteX2" fmla="*/ 299545 w 1923393"/>
              <a:gd name="connsiteY2" fmla="*/ 6865884 h 6865884"/>
              <a:gd name="connsiteX3" fmla="*/ 0 w 1923393"/>
              <a:gd name="connsiteY3" fmla="*/ 6858000 h 6865884"/>
              <a:gd name="connsiteX4" fmla="*/ 0 w 1923393"/>
              <a:gd name="connsiteY4" fmla="*/ 0 h 6865884"/>
              <a:gd name="connsiteX0" fmla="*/ 4138 w 1927531"/>
              <a:gd name="connsiteY0" fmla="*/ 0 h 6865884"/>
              <a:gd name="connsiteX1" fmla="*/ 1927531 w 1927531"/>
              <a:gd name="connsiteY1" fmla="*/ 0 h 6865884"/>
              <a:gd name="connsiteX2" fmla="*/ 303683 w 1927531"/>
              <a:gd name="connsiteY2" fmla="*/ 6865884 h 6865884"/>
              <a:gd name="connsiteX3" fmla="*/ 0 w 1927531"/>
              <a:gd name="connsiteY3" fmla="*/ 6862137 h 6865884"/>
              <a:gd name="connsiteX4" fmla="*/ 4138 w 1927531"/>
              <a:gd name="connsiteY4" fmla="*/ 0 h 6865884"/>
              <a:gd name="connsiteX0" fmla="*/ 4138 w 1927531"/>
              <a:gd name="connsiteY0" fmla="*/ 0 h 6870412"/>
              <a:gd name="connsiteX1" fmla="*/ 1927531 w 1927531"/>
              <a:gd name="connsiteY1" fmla="*/ 0 h 6870412"/>
              <a:gd name="connsiteX2" fmla="*/ 303683 w 1927531"/>
              <a:gd name="connsiteY2" fmla="*/ 6865884 h 6870412"/>
              <a:gd name="connsiteX3" fmla="*/ 0 w 1927531"/>
              <a:gd name="connsiteY3" fmla="*/ 6870412 h 6870412"/>
              <a:gd name="connsiteX4" fmla="*/ 4138 w 1927531"/>
              <a:gd name="connsiteY4" fmla="*/ 0 h 6870412"/>
              <a:gd name="connsiteX0" fmla="*/ 4138 w 825754"/>
              <a:gd name="connsiteY0" fmla="*/ 22485 h 6892897"/>
              <a:gd name="connsiteX1" fmla="*/ 825754 w 825754"/>
              <a:gd name="connsiteY1" fmla="*/ 0 h 6892897"/>
              <a:gd name="connsiteX2" fmla="*/ 303683 w 825754"/>
              <a:gd name="connsiteY2" fmla="*/ 6888369 h 6892897"/>
              <a:gd name="connsiteX3" fmla="*/ 0 w 825754"/>
              <a:gd name="connsiteY3" fmla="*/ 6892897 h 6892897"/>
              <a:gd name="connsiteX4" fmla="*/ 4138 w 825754"/>
              <a:gd name="connsiteY4" fmla="*/ 22485 h 6892897"/>
              <a:gd name="connsiteX0" fmla="*/ 4138 w 1163033"/>
              <a:gd name="connsiteY0" fmla="*/ 0 h 6870412"/>
              <a:gd name="connsiteX1" fmla="*/ 1163033 w 1163033"/>
              <a:gd name="connsiteY1" fmla="*/ 0 h 6870412"/>
              <a:gd name="connsiteX2" fmla="*/ 303683 w 1163033"/>
              <a:gd name="connsiteY2" fmla="*/ 6865884 h 6870412"/>
              <a:gd name="connsiteX3" fmla="*/ 0 w 1163033"/>
              <a:gd name="connsiteY3" fmla="*/ 6870412 h 6870412"/>
              <a:gd name="connsiteX4" fmla="*/ 4138 w 1163033"/>
              <a:gd name="connsiteY4" fmla="*/ 0 h 6870412"/>
              <a:gd name="connsiteX0" fmla="*/ 4138 w 1163033"/>
              <a:gd name="connsiteY0" fmla="*/ 0 h 6873379"/>
              <a:gd name="connsiteX1" fmla="*/ 1163033 w 1163033"/>
              <a:gd name="connsiteY1" fmla="*/ 0 h 6873379"/>
              <a:gd name="connsiteX2" fmla="*/ 108811 w 1163033"/>
              <a:gd name="connsiteY2" fmla="*/ 6873379 h 6873379"/>
              <a:gd name="connsiteX3" fmla="*/ 0 w 1163033"/>
              <a:gd name="connsiteY3" fmla="*/ 6870412 h 6873379"/>
              <a:gd name="connsiteX4" fmla="*/ 4138 w 1163033"/>
              <a:gd name="connsiteY4" fmla="*/ 0 h 6873379"/>
              <a:gd name="connsiteX0" fmla="*/ 4138 w 1163033"/>
              <a:gd name="connsiteY0" fmla="*/ 0 h 6870412"/>
              <a:gd name="connsiteX1" fmla="*/ 1163033 w 1163033"/>
              <a:gd name="connsiteY1" fmla="*/ 0 h 6870412"/>
              <a:gd name="connsiteX2" fmla="*/ 146287 w 1163033"/>
              <a:gd name="connsiteY2" fmla="*/ 4894678 h 6870412"/>
              <a:gd name="connsiteX3" fmla="*/ 0 w 1163033"/>
              <a:gd name="connsiteY3" fmla="*/ 6870412 h 6870412"/>
              <a:gd name="connsiteX4" fmla="*/ 4138 w 1163033"/>
              <a:gd name="connsiteY4" fmla="*/ 0 h 6870412"/>
              <a:gd name="connsiteX0" fmla="*/ 562389 w 1721284"/>
              <a:gd name="connsiteY0" fmla="*/ 0 h 6870412"/>
              <a:gd name="connsiteX1" fmla="*/ 1721284 w 1721284"/>
              <a:gd name="connsiteY1" fmla="*/ 0 h 6870412"/>
              <a:gd name="connsiteX2" fmla="*/ 0 w 1721284"/>
              <a:gd name="connsiteY2" fmla="*/ 4362527 h 6870412"/>
              <a:gd name="connsiteX3" fmla="*/ 558251 w 1721284"/>
              <a:gd name="connsiteY3" fmla="*/ 6870412 h 6870412"/>
              <a:gd name="connsiteX4" fmla="*/ 562389 w 1721284"/>
              <a:gd name="connsiteY4" fmla="*/ 0 h 6870412"/>
              <a:gd name="connsiteX0" fmla="*/ 157655 w 1316550"/>
              <a:gd name="connsiteY0" fmla="*/ 0 h 6870412"/>
              <a:gd name="connsiteX1" fmla="*/ 1316550 w 1316550"/>
              <a:gd name="connsiteY1" fmla="*/ 0 h 6870412"/>
              <a:gd name="connsiteX2" fmla="*/ 0 w 1316550"/>
              <a:gd name="connsiteY2" fmla="*/ 5606710 h 6870412"/>
              <a:gd name="connsiteX3" fmla="*/ 153517 w 1316550"/>
              <a:gd name="connsiteY3" fmla="*/ 6870412 h 6870412"/>
              <a:gd name="connsiteX4" fmla="*/ 157655 w 1316550"/>
              <a:gd name="connsiteY4" fmla="*/ 0 h 6870412"/>
              <a:gd name="connsiteX0" fmla="*/ 7753 w 1166648"/>
              <a:gd name="connsiteY0" fmla="*/ 0 h 6870412"/>
              <a:gd name="connsiteX1" fmla="*/ 1166648 w 1166648"/>
              <a:gd name="connsiteY1" fmla="*/ 0 h 6870412"/>
              <a:gd name="connsiteX2" fmla="*/ 0 w 1166648"/>
              <a:gd name="connsiteY2" fmla="*/ 4992114 h 6870412"/>
              <a:gd name="connsiteX3" fmla="*/ 3615 w 1166648"/>
              <a:gd name="connsiteY3" fmla="*/ 6870412 h 6870412"/>
              <a:gd name="connsiteX4" fmla="*/ 7753 w 1166648"/>
              <a:gd name="connsiteY4" fmla="*/ 0 h 6870412"/>
              <a:gd name="connsiteX0" fmla="*/ 11633 w 1170528"/>
              <a:gd name="connsiteY0" fmla="*/ 0 h 5004137"/>
              <a:gd name="connsiteX1" fmla="*/ 1170528 w 1170528"/>
              <a:gd name="connsiteY1" fmla="*/ 0 h 5004137"/>
              <a:gd name="connsiteX2" fmla="*/ 3880 w 1170528"/>
              <a:gd name="connsiteY2" fmla="*/ 4992114 h 5004137"/>
              <a:gd name="connsiteX3" fmla="*/ 0 w 1170528"/>
              <a:gd name="connsiteY3" fmla="*/ 5004137 h 5004137"/>
              <a:gd name="connsiteX4" fmla="*/ 11633 w 1170528"/>
              <a:gd name="connsiteY4" fmla="*/ 0 h 5004137"/>
              <a:gd name="connsiteX0" fmla="*/ 11633 w 1170528"/>
              <a:gd name="connsiteY0" fmla="*/ 0 h 5116563"/>
              <a:gd name="connsiteX1" fmla="*/ 1170528 w 1170528"/>
              <a:gd name="connsiteY1" fmla="*/ 0 h 5116563"/>
              <a:gd name="connsiteX2" fmla="*/ 3880 w 1170528"/>
              <a:gd name="connsiteY2" fmla="*/ 4992114 h 5116563"/>
              <a:gd name="connsiteX3" fmla="*/ 0 w 1170528"/>
              <a:gd name="connsiteY3" fmla="*/ 5116563 h 5116563"/>
              <a:gd name="connsiteX4" fmla="*/ 11633 w 1170528"/>
              <a:gd name="connsiteY4" fmla="*/ 0 h 511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528" h="5116563">
                <a:moveTo>
                  <a:pt x="11633" y="0"/>
                </a:moveTo>
                <a:lnTo>
                  <a:pt x="1170528" y="0"/>
                </a:lnTo>
                <a:lnTo>
                  <a:pt x="3880" y="4992114"/>
                </a:lnTo>
                <a:lnTo>
                  <a:pt x="0" y="5116563"/>
                </a:lnTo>
                <a:cubicBezTo>
                  <a:pt x="1379" y="2829184"/>
                  <a:pt x="10254" y="2287379"/>
                  <a:pt x="1163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3702A93-44C1-C2FD-085F-6AAFB7D99401}"/>
              </a:ext>
            </a:extLst>
          </p:cNvPr>
          <p:cNvSpPr/>
          <p:nvPr userDrawn="1"/>
        </p:nvSpPr>
        <p:spPr>
          <a:xfrm rot="10800000">
            <a:off x="8001000" y="1741437"/>
            <a:ext cx="1170528" cy="5116563"/>
          </a:xfrm>
          <a:custGeom>
            <a:avLst/>
            <a:gdLst>
              <a:gd name="connsiteX0" fmla="*/ 0 w 1923393"/>
              <a:gd name="connsiteY0" fmla="*/ 0 h 6858000"/>
              <a:gd name="connsiteX1" fmla="*/ 1923393 w 1923393"/>
              <a:gd name="connsiteY1" fmla="*/ 0 h 6858000"/>
              <a:gd name="connsiteX2" fmla="*/ 1923393 w 1923393"/>
              <a:gd name="connsiteY2" fmla="*/ 6858000 h 6858000"/>
              <a:gd name="connsiteX3" fmla="*/ 0 w 1923393"/>
              <a:gd name="connsiteY3" fmla="*/ 6858000 h 6858000"/>
              <a:gd name="connsiteX4" fmla="*/ 0 w 1923393"/>
              <a:gd name="connsiteY4" fmla="*/ 0 h 6858000"/>
              <a:gd name="connsiteX0" fmla="*/ 0 w 1923393"/>
              <a:gd name="connsiteY0" fmla="*/ 0 h 6858000"/>
              <a:gd name="connsiteX1" fmla="*/ 1923393 w 1923393"/>
              <a:gd name="connsiteY1" fmla="*/ 0 h 6858000"/>
              <a:gd name="connsiteX2" fmla="*/ 591207 w 1923393"/>
              <a:gd name="connsiteY2" fmla="*/ 6850118 h 6858000"/>
              <a:gd name="connsiteX3" fmla="*/ 0 w 1923393"/>
              <a:gd name="connsiteY3" fmla="*/ 6858000 h 6858000"/>
              <a:gd name="connsiteX4" fmla="*/ 0 w 1923393"/>
              <a:gd name="connsiteY4" fmla="*/ 0 h 6858000"/>
              <a:gd name="connsiteX0" fmla="*/ 0 w 1923393"/>
              <a:gd name="connsiteY0" fmla="*/ 0 h 6858001"/>
              <a:gd name="connsiteX1" fmla="*/ 1923393 w 1923393"/>
              <a:gd name="connsiteY1" fmla="*/ 0 h 6858001"/>
              <a:gd name="connsiteX2" fmla="*/ 228600 w 1923393"/>
              <a:gd name="connsiteY2" fmla="*/ 6858001 h 6858001"/>
              <a:gd name="connsiteX3" fmla="*/ 0 w 1923393"/>
              <a:gd name="connsiteY3" fmla="*/ 6858000 h 6858001"/>
              <a:gd name="connsiteX4" fmla="*/ 0 w 1923393"/>
              <a:gd name="connsiteY4" fmla="*/ 0 h 6858001"/>
              <a:gd name="connsiteX0" fmla="*/ 0 w 1923393"/>
              <a:gd name="connsiteY0" fmla="*/ 0 h 6865884"/>
              <a:gd name="connsiteX1" fmla="*/ 1923393 w 1923393"/>
              <a:gd name="connsiteY1" fmla="*/ 0 h 6865884"/>
              <a:gd name="connsiteX2" fmla="*/ 299545 w 1923393"/>
              <a:gd name="connsiteY2" fmla="*/ 6865884 h 6865884"/>
              <a:gd name="connsiteX3" fmla="*/ 0 w 1923393"/>
              <a:gd name="connsiteY3" fmla="*/ 6858000 h 6865884"/>
              <a:gd name="connsiteX4" fmla="*/ 0 w 1923393"/>
              <a:gd name="connsiteY4" fmla="*/ 0 h 6865884"/>
              <a:gd name="connsiteX0" fmla="*/ 4138 w 1927531"/>
              <a:gd name="connsiteY0" fmla="*/ 0 h 6865884"/>
              <a:gd name="connsiteX1" fmla="*/ 1927531 w 1927531"/>
              <a:gd name="connsiteY1" fmla="*/ 0 h 6865884"/>
              <a:gd name="connsiteX2" fmla="*/ 303683 w 1927531"/>
              <a:gd name="connsiteY2" fmla="*/ 6865884 h 6865884"/>
              <a:gd name="connsiteX3" fmla="*/ 0 w 1927531"/>
              <a:gd name="connsiteY3" fmla="*/ 6862137 h 6865884"/>
              <a:gd name="connsiteX4" fmla="*/ 4138 w 1927531"/>
              <a:gd name="connsiteY4" fmla="*/ 0 h 6865884"/>
              <a:gd name="connsiteX0" fmla="*/ 4138 w 1927531"/>
              <a:gd name="connsiteY0" fmla="*/ 0 h 6870412"/>
              <a:gd name="connsiteX1" fmla="*/ 1927531 w 1927531"/>
              <a:gd name="connsiteY1" fmla="*/ 0 h 6870412"/>
              <a:gd name="connsiteX2" fmla="*/ 303683 w 1927531"/>
              <a:gd name="connsiteY2" fmla="*/ 6865884 h 6870412"/>
              <a:gd name="connsiteX3" fmla="*/ 0 w 1927531"/>
              <a:gd name="connsiteY3" fmla="*/ 6870412 h 6870412"/>
              <a:gd name="connsiteX4" fmla="*/ 4138 w 1927531"/>
              <a:gd name="connsiteY4" fmla="*/ 0 h 6870412"/>
              <a:gd name="connsiteX0" fmla="*/ 4138 w 825754"/>
              <a:gd name="connsiteY0" fmla="*/ 22485 h 6892897"/>
              <a:gd name="connsiteX1" fmla="*/ 825754 w 825754"/>
              <a:gd name="connsiteY1" fmla="*/ 0 h 6892897"/>
              <a:gd name="connsiteX2" fmla="*/ 303683 w 825754"/>
              <a:gd name="connsiteY2" fmla="*/ 6888369 h 6892897"/>
              <a:gd name="connsiteX3" fmla="*/ 0 w 825754"/>
              <a:gd name="connsiteY3" fmla="*/ 6892897 h 6892897"/>
              <a:gd name="connsiteX4" fmla="*/ 4138 w 825754"/>
              <a:gd name="connsiteY4" fmla="*/ 22485 h 6892897"/>
              <a:gd name="connsiteX0" fmla="*/ 4138 w 1163033"/>
              <a:gd name="connsiteY0" fmla="*/ 0 h 6870412"/>
              <a:gd name="connsiteX1" fmla="*/ 1163033 w 1163033"/>
              <a:gd name="connsiteY1" fmla="*/ 0 h 6870412"/>
              <a:gd name="connsiteX2" fmla="*/ 303683 w 1163033"/>
              <a:gd name="connsiteY2" fmla="*/ 6865884 h 6870412"/>
              <a:gd name="connsiteX3" fmla="*/ 0 w 1163033"/>
              <a:gd name="connsiteY3" fmla="*/ 6870412 h 6870412"/>
              <a:gd name="connsiteX4" fmla="*/ 4138 w 1163033"/>
              <a:gd name="connsiteY4" fmla="*/ 0 h 6870412"/>
              <a:gd name="connsiteX0" fmla="*/ 4138 w 1163033"/>
              <a:gd name="connsiteY0" fmla="*/ 0 h 6873379"/>
              <a:gd name="connsiteX1" fmla="*/ 1163033 w 1163033"/>
              <a:gd name="connsiteY1" fmla="*/ 0 h 6873379"/>
              <a:gd name="connsiteX2" fmla="*/ 108811 w 1163033"/>
              <a:gd name="connsiteY2" fmla="*/ 6873379 h 6873379"/>
              <a:gd name="connsiteX3" fmla="*/ 0 w 1163033"/>
              <a:gd name="connsiteY3" fmla="*/ 6870412 h 6873379"/>
              <a:gd name="connsiteX4" fmla="*/ 4138 w 1163033"/>
              <a:gd name="connsiteY4" fmla="*/ 0 h 6873379"/>
              <a:gd name="connsiteX0" fmla="*/ 4138 w 1163033"/>
              <a:gd name="connsiteY0" fmla="*/ 0 h 6870412"/>
              <a:gd name="connsiteX1" fmla="*/ 1163033 w 1163033"/>
              <a:gd name="connsiteY1" fmla="*/ 0 h 6870412"/>
              <a:gd name="connsiteX2" fmla="*/ 146287 w 1163033"/>
              <a:gd name="connsiteY2" fmla="*/ 4894678 h 6870412"/>
              <a:gd name="connsiteX3" fmla="*/ 0 w 1163033"/>
              <a:gd name="connsiteY3" fmla="*/ 6870412 h 6870412"/>
              <a:gd name="connsiteX4" fmla="*/ 4138 w 1163033"/>
              <a:gd name="connsiteY4" fmla="*/ 0 h 6870412"/>
              <a:gd name="connsiteX0" fmla="*/ 562389 w 1721284"/>
              <a:gd name="connsiteY0" fmla="*/ 0 h 6870412"/>
              <a:gd name="connsiteX1" fmla="*/ 1721284 w 1721284"/>
              <a:gd name="connsiteY1" fmla="*/ 0 h 6870412"/>
              <a:gd name="connsiteX2" fmla="*/ 0 w 1721284"/>
              <a:gd name="connsiteY2" fmla="*/ 4362527 h 6870412"/>
              <a:gd name="connsiteX3" fmla="*/ 558251 w 1721284"/>
              <a:gd name="connsiteY3" fmla="*/ 6870412 h 6870412"/>
              <a:gd name="connsiteX4" fmla="*/ 562389 w 1721284"/>
              <a:gd name="connsiteY4" fmla="*/ 0 h 6870412"/>
              <a:gd name="connsiteX0" fmla="*/ 157655 w 1316550"/>
              <a:gd name="connsiteY0" fmla="*/ 0 h 6870412"/>
              <a:gd name="connsiteX1" fmla="*/ 1316550 w 1316550"/>
              <a:gd name="connsiteY1" fmla="*/ 0 h 6870412"/>
              <a:gd name="connsiteX2" fmla="*/ 0 w 1316550"/>
              <a:gd name="connsiteY2" fmla="*/ 5606710 h 6870412"/>
              <a:gd name="connsiteX3" fmla="*/ 153517 w 1316550"/>
              <a:gd name="connsiteY3" fmla="*/ 6870412 h 6870412"/>
              <a:gd name="connsiteX4" fmla="*/ 157655 w 1316550"/>
              <a:gd name="connsiteY4" fmla="*/ 0 h 6870412"/>
              <a:gd name="connsiteX0" fmla="*/ 7753 w 1166648"/>
              <a:gd name="connsiteY0" fmla="*/ 0 h 6870412"/>
              <a:gd name="connsiteX1" fmla="*/ 1166648 w 1166648"/>
              <a:gd name="connsiteY1" fmla="*/ 0 h 6870412"/>
              <a:gd name="connsiteX2" fmla="*/ 0 w 1166648"/>
              <a:gd name="connsiteY2" fmla="*/ 4992114 h 6870412"/>
              <a:gd name="connsiteX3" fmla="*/ 3615 w 1166648"/>
              <a:gd name="connsiteY3" fmla="*/ 6870412 h 6870412"/>
              <a:gd name="connsiteX4" fmla="*/ 7753 w 1166648"/>
              <a:gd name="connsiteY4" fmla="*/ 0 h 6870412"/>
              <a:gd name="connsiteX0" fmla="*/ 11633 w 1170528"/>
              <a:gd name="connsiteY0" fmla="*/ 0 h 5004137"/>
              <a:gd name="connsiteX1" fmla="*/ 1170528 w 1170528"/>
              <a:gd name="connsiteY1" fmla="*/ 0 h 5004137"/>
              <a:gd name="connsiteX2" fmla="*/ 3880 w 1170528"/>
              <a:gd name="connsiteY2" fmla="*/ 4992114 h 5004137"/>
              <a:gd name="connsiteX3" fmla="*/ 0 w 1170528"/>
              <a:gd name="connsiteY3" fmla="*/ 5004137 h 5004137"/>
              <a:gd name="connsiteX4" fmla="*/ 11633 w 1170528"/>
              <a:gd name="connsiteY4" fmla="*/ 0 h 5004137"/>
              <a:gd name="connsiteX0" fmla="*/ 11633 w 1170528"/>
              <a:gd name="connsiteY0" fmla="*/ 0 h 5116563"/>
              <a:gd name="connsiteX1" fmla="*/ 1170528 w 1170528"/>
              <a:gd name="connsiteY1" fmla="*/ 0 h 5116563"/>
              <a:gd name="connsiteX2" fmla="*/ 3880 w 1170528"/>
              <a:gd name="connsiteY2" fmla="*/ 4992114 h 5116563"/>
              <a:gd name="connsiteX3" fmla="*/ 0 w 1170528"/>
              <a:gd name="connsiteY3" fmla="*/ 5116563 h 5116563"/>
              <a:gd name="connsiteX4" fmla="*/ 11633 w 1170528"/>
              <a:gd name="connsiteY4" fmla="*/ 0 h 511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0528" h="5116563">
                <a:moveTo>
                  <a:pt x="11633" y="0"/>
                </a:moveTo>
                <a:lnTo>
                  <a:pt x="1170528" y="0"/>
                </a:lnTo>
                <a:lnTo>
                  <a:pt x="3880" y="4992114"/>
                </a:lnTo>
                <a:lnTo>
                  <a:pt x="0" y="5116563"/>
                </a:lnTo>
                <a:cubicBezTo>
                  <a:pt x="1379" y="2829184"/>
                  <a:pt x="10254" y="2287379"/>
                  <a:pt x="11633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500"/>
              </a:lnSpc>
              <a:defRPr sz="4500">
                <a:solidFill>
                  <a:srgbClr val="007EB4"/>
                </a:solidFill>
              </a:defRPr>
            </a:lvl1pPr>
          </a:lstStyle>
          <a:p>
            <a:r>
              <a:rPr lang="en-US"/>
              <a:t>Click to edit master chapter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rgbClr val="898989"/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subtitle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9100" y="6194307"/>
            <a:ext cx="176763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D7E37CD-EC9F-28DC-17D8-986843017BC1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rgbClr val="898989"/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7575A43-287C-45DC-18DC-BAA423DF85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500"/>
              </a:lnSpc>
              <a:defRPr sz="4500">
                <a:solidFill>
                  <a:srgbClr val="003E7F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chapter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3D42113-899C-86FE-7250-759022FBA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47864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716374"/>
            <a:ext cx="7886700" cy="4315883"/>
          </a:xfrm>
        </p:spPr>
        <p:txBody>
          <a:bodyPr/>
          <a:lstStyle>
            <a:lvl1pPr>
              <a:defRPr>
                <a:solidFill>
                  <a:srgbClr val="003E7F"/>
                </a:solidFill>
              </a:defRPr>
            </a:lvl1pPr>
            <a:lvl2pPr>
              <a:defRPr>
                <a:solidFill>
                  <a:srgbClr val="003E7F"/>
                </a:solidFill>
              </a:defRPr>
            </a:lvl2pPr>
            <a:lvl3pPr>
              <a:defRPr>
                <a:solidFill>
                  <a:srgbClr val="003E7F"/>
                </a:solidFill>
              </a:defRPr>
            </a:lvl3pPr>
            <a:lvl4pPr>
              <a:defRPr>
                <a:solidFill>
                  <a:srgbClr val="003E7F"/>
                </a:solidFill>
              </a:defRPr>
            </a:lvl4pPr>
            <a:lvl5pPr>
              <a:defRPr>
                <a:solidFill>
                  <a:srgbClr val="003E7F"/>
                </a:solidFill>
              </a:defRPr>
            </a:lvl5pPr>
          </a:lstStyle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417815" y="6194307"/>
            <a:ext cx="177824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28650" y="1112218"/>
            <a:ext cx="7886700" cy="604156"/>
          </a:xfrm>
        </p:spPr>
        <p:txBody>
          <a:bodyPr>
            <a:normAutofit/>
          </a:bodyPr>
          <a:lstStyle>
            <a:lvl1pPr marL="0" indent="0" algn="ctr">
              <a:buNone/>
              <a:defRPr sz="1575" b="1">
                <a:solidFill>
                  <a:srgbClr val="898989"/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pPr marL="0" marR="0" lvl="0" indent="0" algn="ctr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subtitle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C61651-FA5B-2F5B-9721-4E7C0F7EB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D207A640-EA07-C40E-C214-77050DDD0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1490" y="367026"/>
            <a:ext cx="6585322" cy="730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9470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419100" y="6194307"/>
            <a:ext cx="176763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AF9CC8-2034-C000-E286-BD7C67C9A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BC063F8-763B-3669-8240-E69A0C1CF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1490" y="367026"/>
            <a:ext cx="6585322" cy="730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3065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85748"/>
            <a:ext cx="7886700" cy="4446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9100" y="6194307"/>
            <a:ext cx="1767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7" y="6512421"/>
            <a:ext cx="332145" cy="2538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1B8C4C-C45F-4FE0-B059-B75F1119F37E}"/>
              </a:ext>
            </a:extLst>
          </p:cNvPr>
          <p:cNvGrpSpPr/>
          <p:nvPr userDrawn="1"/>
        </p:nvGrpSpPr>
        <p:grpSpPr>
          <a:xfrm>
            <a:off x="96552" y="84029"/>
            <a:ext cx="8950896" cy="329742"/>
            <a:chOff x="157803" y="-1075245"/>
            <a:chExt cx="8950896" cy="3297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2E5174-F321-4ED7-971F-BD816C91EF90}"/>
                </a:ext>
              </a:extLst>
            </p:cNvPr>
            <p:cNvSpPr/>
            <p:nvPr userDrawn="1"/>
          </p:nvSpPr>
          <p:spPr>
            <a:xfrm rot="5400000">
              <a:off x="4506856" y="-5424296"/>
              <a:ext cx="126396" cy="8824500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n>
                  <a:noFill/>
                </a:ln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51180D-101C-43CD-B9C5-6A912EDB4DF9}"/>
                </a:ext>
              </a:extLst>
            </p:cNvPr>
            <p:cNvSpPr/>
            <p:nvPr userDrawn="1"/>
          </p:nvSpPr>
          <p:spPr>
            <a:xfrm>
              <a:off x="8982303" y="-1075245"/>
              <a:ext cx="126396" cy="329742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53F74E-0A31-428C-86F1-15F22093C762}"/>
                </a:ext>
              </a:extLst>
            </p:cNvPr>
            <p:cNvSpPr/>
            <p:nvPr userDrawn="1"/>
          </p:nvSpPr>
          <p:spPr>
            <a:xfrm>
              <a:off x="157803" y="-1075245"/>
              <a:ext cx="126396" cy="329742"/>
            </a:xfrm>
            <a:prstGeom prst="rect">
              <a:avLst/>
            </a:prstGeom>
            <a:solidFill>
              <a:srgbClr val="003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n>
                  <a:noFill/>
                </a:ln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5527684-ED51-4D9E-8D68-CB08E0A7EB8E}"/>
              </a:ext>
            </a:extLst>
          </p:cNvPr>
          <p:cNvSpPr/>
          <p:nvPr userDrawn="1"/>
        </p:nvSpPr>
        <p:spPr>
          <a:xfrm rot="5400000">
            <a:off x="4651327" y="2502552"/>
            <a:ext cx="126396" cy="8413052"/>
          </a:xfrm>
          <a:prstGeom prst="rect">
            <a:avLst/>
          </a:prstGeom>
          <a:solidFill>
            <a:srgbClr val="CC35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noFill/>
              </a:ln>
            </a:endParaRP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04A2463E-B36B-4DCD-A491-95778B6D1BC9}"/>
              </a:ext>
            </a:extLst>
          </p:cNvPr>
          <p:cNvSpPr/>
          <p:nvPr userDrawn="1"/>
        </p:nvSpPr>
        <p:spPr>
          <a:xfrm>
            <a:off x="8921052" y="6328188"/>
            <a:ext cx="126396" cy="445733"/>
          </a:xfrm>
          <a:custGeom>
            <a:avLst/>
            <a:gdLst>
              <a:gd name="connsiteX0" fmla="*/ 0 w 126396"/>
              <a:gd name="connsiteY0" fmla="*/ 0 h 445733"/>
              <a:gd name="connsiteX1" fmla="*/ 126396 w 126396"/>
              <a:gd name="connsiteY1" fmla="*/ 0 h 445733"/>
              <a:gd name="connsiteX2" fmla="*/ 126396 w 126396"/>
              <a:gd name="connsiteY2" fmla="*/ 445733 h 445733"/>
              <a:gd name="connsiteX3" fmla="*/ 0 w 126396"/>
              <a:gd name="connsiteY3" fmla="*/ 445733 h 445733"/>
              <a:gd name="connsiteX4" fmla="*/ 0 w 126396"/>
              <a:gd name="connsiteY4" fmla="*/ 0 h 445733"/>
              <a:gd name="connsiteX0" fmla="*/ 0 w 126396"/>
              <a:gd name="connsiteY0" fmla="*/ 0 h 445733"/>
              <a:gd name="connsiteX1" fmla="*/ 126396 w 126396"/>
              <a:gd name="connsiteY1" fmla="*/ 0 h 445733"/>
              <a:gd name="connsiteX2" fmla="*/ 123221 w 126396"/>
              <a:gd name="connsiteY2" fmla="*/ 325083 h 445733"/>
              <a:gd name="connsiteX3" fmla="*/ 0 w 126396"/>
              <a:gd name="connsiteY3" fmla="*/ 445733 h 445733"/>
              <a:gd name="connsiteX4" fmla="*/ 0 w 126396"/>
              <a:gd name="connsiteY4" fmla="*/ 0 h 44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96" h="445733">
                <a:moveTo>
                  <a:pt x="0" y="0"/>
                </a:moveTo>
                <a:lnTo>
                  <a:pt x="126396" y="0"/>
                </a:lnTo>
                <a:cubicBezTo>
                  <a:pt x="125338" y="108361"/>
                  <a:pt x="124279" y="216722"/>
                  <a:pt x="123221" y="325083"/>
                </a:cubicBezTo>
                <a:lnTo>
                  <a:pt x="0" y="445733"/>
                </a:lnTo>
                <a:lnTo>
                  <a:pt x="0" y="0"/>
                </a:lnTo>
                <a:close/>
              </a:path>
            </a:pathLst>
          </a:custGeom>
          <a:solidFill>
            <a:srgbClr val="003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AB75ABB4-74E7-4A5E-BAEC-431A7FEC364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7730178" y="6265984"/>
            <a:ext cx="1124282" cy="302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AC5484-207D-4F8A-97E8-735626402B05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7707923" y="150443"/>
            <a:ext cx="1267824" cy="613788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C191F12-8E38-477B-810E-C1D1644BD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79355" y="6194307"/>
            <a:ext cx="470339" cy="365126"/>
          </a:xfrm>
          <a:prstGeom prst="rect">
            <a:avLst/>
          </a:prstGeom>
        </p:spPr>
        <p:txBody>
          <a:bodyPr anchor="ctr"/>
          <a:lstStyle>
            <a:lvl1pPr>
              <a:defRPr sz="9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EF13FA6D-C8B2-4F7A-9B51-E7C42DF59B48}" type="slidenum">
              <a:rPr lang="en-US" smtClean="0"/>
              <a:pPr/>
              <a:t>‹#›</a:t>
            </a:fld>
            <a:endParaRPr lang="en-US" sz="90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22CF751-32DD-43B2-839D-9CE38DA3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490" y="367026"/>
            <a:ext cx="6585322" cy="730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529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7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701" r:id="rId9"/>
    <p:sldLayoutId id="2147483715" r:id="rId10"/>
    <p:sldLayoutId id="2147483716" r:id="rId11"/>
    <p:sldLayoutId id="2147483697" r:id="rId12"/>
    <p:sldLayoutId id="2147483707" r:id="rId13"/>
    <p:sldLayoutId id="2147483711" r:id="rId14"/>
    <p:sldLayoutId id="2147483709" r:id="rId15"/>
    <p:sldLayoutId id="2147483712" r:id="rId16"/>
    <p:sldLayoutId id="2147483708" r:id="rId17"/>
    <p:sldLayoutId id="2147483713" r:id="rId18"/>
    <p:sldLayoutId id="2147483710" r:id="rId19"/>
    <p:sldLayoutId id="2147483714" r:id="rId20"/>
  </p:sldLayoutIdLst>
  <p:hf hdr="0" ftr="0" dt="0"/>
  <p:txStyles>
    <p:titleStyle>
      <a:lvl1pPr algn="ctr" defTabSz="685749" rtl="0" eaLnBrk="1" latinLnBrk="0" hangingPunct="1">
        <a:lnSpc>
          <a:spcPct val="90000"/>
        </a:lnSpc>
        <a:spcBef>
          <a:spcPct val="0"/>
        </a:spcBef>
        <a:buNone/>
        <a:defRPr sz="2700" b="1" i="0" kern="1200" spc="-75" baseline="0">
          <a:solidFill>
            <a:srgbClr val="003F80"/>
          </a:solidFill>
          <a:latin typeface="Source Sans Pro" charset="0"/>
          <a:ea typeface="Source Sans Pro" charset="0"/>
          <a:cs typeface="Source Sans Pro" charset="0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831280" y="460898"/>
            <a:ext cx="7296149" cy="714898"/>
          </a:xfrm>
        </p:spPr>
        <p:txBody>
          <a:bodyPr>
            <a:noAutofit/>
          </a:bodyPr>
          <a:lstStyle/>
          <a:p>
            <a:pPr defTabSz="904875" fontAlgn="base">
              <a:spcAft>
                <a:spcPct val="0"/>
              </a:spcAft>
            </a:pPr>
            <a:r>
              <a:rPr lang="en-US" altLang="en-US" sz="2800">
                <a:latin typeface="Source Sans Pro"/>
                <a:ea typeface="Source Sans Pro"/>
                <a:cs typeface="Franklin Gothic Demi" panose="020B0703020102020204" pitchFamily="34" charset="0"/>
              </a:rPr>
              <a:t>Visualizing Your Business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79285A-B54B-4DEC-A4EF-AEC4AD001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13FA6D-C8B2-4F7A-9B51-E7C42DF59B48}" type="slidenum">
              <a:rPr lang="en-US" smtClean="0"/>
              <a:pPr/>
              <a:t>1</a:t>
            </a:fld>
            <a:endParaRPr lang="en-US" sz="886"/>
          </a:p>
        </p:txBody>
      </p:sp>
      <p:pic>
        <p:nvPicPr>
          <p:cNvPr id="3" name="Ep 2 - Visualizing Your Business Model_2_0">
            <a:hlinkClick r:id="" action="ppaction://media"/>
            <a:extLst>
              <a:ext uri="{FF2B5EF4-FFF2-40B4-BE49-F238E27FC236}">
                <a16:creationId xmlns:a16="http://schemas.microsoft.com/office/drawing/2014/main" id="{683CEAD9-7815-F22F-E3BD-130806F875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756" y="1131192"/>
            <a:ext cx="7954973" cy="447467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311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BB20CA-4267-9F3D-58DE-0E119EA66D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970183"/>
            <a:ext cx="8382000" cy="5202017"/>
          </a:xfrm>
          <a:prstGeom prst="rect">
            <a:avLst/>
          </a:prstGeom>
        </p:spPr>
      </p:pic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688420" y="320699"/>
            <a:ext cx="7767159" cy="730202"/>
          </a:xfrm>
        </p:spPr>
        <p:txBody>
          <a:bodyPr>
            <a:normAutofit/>
          </a:bodyPr>
          <a:lstStyle/>
          <a:p>
            <a:pPr defTabSz="904875" fontAlgn="base">
              <a:spcAft>
                <a:spcPct val="0"/>
              </a:spcAft>
            </a:pPr>
            <a:r>
              <a:rPr lang="en-US" altLang="en-US" sz="2800" dirty="0">
                <a:latin typeface="Source Sans Pro"/>
                <a:ea typeface="Source Sans Pro"/>
                <a:cs typeface="Franklin Gothic Demi" panose="020B0703020102020204" pitchFamily="34" charset="0"/>
              </a:rPr>
              <a:t>Introducing the Business Model Canvas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4411BB-01F0-42B9-91B0-08E1851B5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13FA6D-C8B2-4F7A-9B51-E7C42DF59B48}" type="slidenum">
              <a:rPr lang="en-US" smtClean="0"/>
              <a:pPr/>
              <a:t>2</a:t>
            </a:fld>
            <a:endParaRPr lang="en-US" sz="886"/>
          </a:p>
        </p:txBody>
      </p:sp>
    </p:spTree>
    <p:extLst>
      <p:ext uri="{BB962C8B-B14F-4D97-AF65-F5344CB8AC3E}">
        <p14:creationId xmlns:p14="http://schemas.microsoft.com/office/powerpoint/2010/main" val="3059767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B1E29"/>
      </a:dk1>
      <a:lt1>
        <a:srgbClr val="FFFFFF"/>
      </a:lt1>
      <a:dk2>
        <a:srgbClr val="002E6D"/>
      </a:dk2>
      <a:lt2>
        <a:srgbClr val="007DBC"/>
      </a:lt2>
      <a:accent1>
        <a:srgbClr val="969696"/>
      </a:accent1>
      <a:accent2>
        <a:srgbClr val="197E4E"/>
      </a:accent2>
      <a:accent3>
        <a:srgbClr val="F1C400"/>
      </a:accent3>
      <a:accent4>
        <a:srgbClr val="7AC5EB"/>
      </a:accent4>
      <a:accent5>
        <a:srgbClr val="CC0000"/>
      </a:accent5>
      <a:accent6>
        <a:srgbClr val="FFFFFF"/>
      </a:accent6>
      <a:hlink>
        <a:srgbClr val="007DBC"/>
      </a:hlink>
      <a:folHlink>
        <a:srgbClr val="7AC5EB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BA-Template-4x3" id="{10B8EB85-0603-6C4A-B199-97FFBF5C934D}" vid="{C65D1D54-2505-3642-821A-0245DDC064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82706d8-95c0-48cc-aef3-5e3ecbe53914">
      <UserInfo>
        <DisplayName>Williams, Mark J.</DisplayName>
        <AccountId>57</AccountId>
        <AccountType/>
      </UserInfo>
      <UserInfo>
        <DisplayName>Varn, Sophie A. (Contractor)</DisplayName>
        <AccountId>2808</AccountId>
        <AccountType/>
      </UserInfo>
    </SharedWithUsers>
    <lcf76f155ced4ddcb4097134ff3c332f xmlns="b51dd3a9-6de1-4731-b3d5-4a5aecad7bc8">
      <Terms xmlns="http://schemas.microsoft.com/office/infopath/2007/PartnerControls"/>
    </lcf76f155ced4ddcb4097134ff3c332f>
    <TaxCatchAll xmlns="582706d8-95c0-48cc-aef3-5e3ecbe53914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FECC814B6A4DA79CE86AB86465EC" ma:contentTypeVersion="25" ma:contentTypeDescription="Create a new document." ma:contentTypeScope="" ma:versionID="deb428b8d0a1a02353db7c84da74ce00">
  <xsd:schema xmlns:xsd="http://www.w3.org/2001/XMLSchema" xmlns:xs="http://www.w3.org/2001/XMLSchema" xmlns:p="http://schemas.microsoft.com/office/2006/metadata/properties" xmlns:ns1="http://schemas.microsoft.com/sharepoint/v3" xmlns:ns2="582706d8-95c0-48cc-aef3-5e3ecbe53914" xmlns:ns3="b51dd3a9-6de1-4731-b3d5-4a5aecad7bc8" targetNamespace="http://schemas.microsoft.com/office/2006/metadata/properties" ma:root="true" ma:fieldsID="293e540fecca39719ed55cfa479d9129" ns1:_="" ns2:_="" ns3:_="">
    <xsd:import namespace="http://schemas.microsoft.com/sharepoint/v3"/>
    <xsd:import namespace="582706d8-95c0-48cc-aef3-5e3ecbe53914"/>
    <xsd:import namespace="b51dd3a9-6de1-4731-b3d5-4a5aecad7bc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EventHashCode" minOccurs="0"/>
                <xsd:element ref="ns3:MediaServiceGenerationTim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706d8-95c0-48cc-aef3-5e3ecbe539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b4a906-f53d-4acc-9786-517b136676d0}" ma:internalName="TaxCatchAll" ma:showField="CatchAllData" ma:web="582706d8-95c0-48cc-aef3-5e3ecbe539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1dd3a9-6de1-4731-b3d5-4a5aecad7b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fa0e949-ffd4-4536-b9e8-54043ebe24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4868AA-5616-4225-BE3D-74CBF4BE4004}">
  <ds:schemaRefs>
    <ds:schemaRef ds:uri="b51dd3a9-6de1-4731-b3d5-4a5aecad7bc8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582706d8-95c0-48cc-aef3-5e3ecbe53914"/>
    <ds:schemaRef ds:uri="http://purl.org/dc/elements/1.1/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5DB3626-63E2-462F-9586-1AF8B3BAA9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A1BB22-B5EA-4DC1-9A46-9D087EFCB4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706d8-95c0-48cc-aef3-5e3ecbe53914"/>
    <ds:schemaRef ds:uri="b51dd3a9-6de1-4731-b3d5-4a5aecad7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107</Words>
  <Application>Microsoft Office PowerPoint</Application>
  <PresentationFormat>On-screen Show (4:3)</PresentationFormat>
  <Paragraphs>10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Source Sans Pro</vt:lpstr>
      <vt:lpstr>Office Theme</vt:lpstr>
      <vt:lpstr>Visualizing Your Business Model</vt:lpstr>
      <vt:lpstr>Introducing the Business Model Canvas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 VBDO Sync  July 2019</dc:title>
  <dc:creator>SBA OVBD</dc:creator>
  <cp:lastModifiedBy>David Green</cp:lastModifiedBy>
  <cp:revision>6</cp:revision>
  <cp:lastPrinted>2019-10-17T13:00:55Z</cp:lastPrinted>
  <dcterms:created xsi:type="dcterms:W3CDTF">2019-07-09T20:09:35Z</dcterms:created>
  <dcterms:modified xsi:type="dcterms:W3CDTF">2025-10-31T14:11:33Z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0x0101002F4BFECC814B6A4DA79CE86AB86465EC</vt:lpwstr>
  </property>
  <property fmtid="{D5CDD505-2E9C-101B-9397-08002B2CF9AE}" pid="3" name="MediaServiceImageTags">
    <vt:lpwstr/>
  </property>
</Properties>
</file>