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74" r:id="rId2"/>
    <p:sldId id="277" r:id="rId3"/>
    <p:sldId id="292" r:id="rId4"/>
    <p:sldId id="287" r:id="rId5"/>
    <p:sldId id="293" r:id="rId6"/>
    <p:sldId id="282" r:id="rId7"/>
    <p:sldId id="294" r:id="rId8"/>
    <p:sldId id="290" r:id="rId9"/>
    <p:sldId id="261" r:id="rId10"/>
    <p:sldId id="259" r:id="rId11"/>
    <p:sldId id="262" r:id="rId12"/>
    <p:sldId id="260" r:id="rId13"/>
    <p:sldId id="295" r:id="rId14"/>
    <p:sldId id="296" r:id="rId15"/>
    <p:sldId id="288" r:id="rId16"/>
    <p:sldId id="268" r:id="rId17"/>
    <p:sldId id="297" r:id="rId18"/>
    <p:sldId id="300" r:id="rId19"/>
    <p:sldId id="273" r:id="rId20"/>
    <p:sldId id="301" r:id="rId21"/>
    <p:sldId id="303" r:id="rId22"/>
    <p:sldId id="302" r:id="rId23"/>
    <p:sldId id="267" r:id="rId24"/>
    <p:sldId id="284" r:id="rId25"/>
    <p:sldId id="298" r:id="rId26"/>
    <p:sldId id="299" r:id="rId27"/>
    <p:sldId id="269" r:id="rId28"/>
    <p:sldId id="263" r:id="rId29"/>
    <p:sldId id="257" r:id="rId30"/>
    <p:sldId id="266" r:id="rId31"/>
    <p:sldId id="289" r:id="rId32"/>
    <p:sldId id="275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6" autoAdjust="0"/>
    <p:restoredTop sz="94582" autoAdjust="0"/>
  </p:normalViewPr>
  <p:slideViewPr>
    <p:cSldViewPr>
      <p:cViewPr varScale="1">
        <p:scale>
          <a:sx n="72" d="100"/>
          <a:sy n="72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3435-44C8-4C9E-AAF1-DD6F84656E7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9E0C-AE34-46D3-80F4-AF432C4D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9E0C-AE34-46D3-80F4-AF432C4D1F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E897-A17C-4ED9-955F-BD3590603F8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66EC-D7D3-458C-8A37-40451F24B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5530B"/>
                </a:solidFill>
              </a:rPr>
              <a:t>Building your Website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www.BlueSalamanderSolutions.com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160940" cy="249158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content fresh?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 descr="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7924800" cy="5562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Social Media Icons</a:t>
            </a:r>
          </a:p>
        </p:txBody>
      </p:sp>
      <p:pic>
        <p:nvPicPr>
          <p:cNvPr id="4" name="Content Placeholder 3" descr="ic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58181"/>
            <a:ext cx="7620000" cy="381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easy to Navigate</a:t>
            </a:r>
          </a:p>
        </p:txBody>
      </p:sp>
      <p:pic>
        <p:nvPicPr>
          <p:cNvPr id="6" name="Content Placeholder 5" descr="bad na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4032" y="1600200"/>
            <a:ext cx="793593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navigation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0056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59971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scroll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07" y="1600200"/>
            <a:ext cx="2801786" cy="4525963"/>
          </a:xfrm>
        </p:spPr>
      </p:pic>
    </p:spTree>
    <p:extLst>
      <p:ext uri="{BB962C8B-B14F-4D97-AF65-F5344CB8AC3E}">
        <p14:creationId xmlns:p14="http://schemas.microsoft.com/office/powerpoint/2010/main" val="22974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Professional Photos</a:t>
            </a:r>
          </a:p>
        </p:txBody>
      </p:sp>
      <p:pic>
        <p:nvPicPr>
          <p:cNvPr id="4" name="Content Placeholder 3" descr="AdobeStock_49258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Editing Resources</a:t>
            </a:r>
          </a:p>
        </p:txBody>
      </p:sp>
      <p:pic>
        <p:nvPicPr>
          <p:cNvPr id="4" name="Content Placeholder 3" descr="adob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1030" y="1600200"/>
            <a:ext cx="674193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Friendly Logo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" y="1676400"/>
            <a:ext cx="9019540" cy="4038600"/>
          </a:xfrm>
        </p:spPr>
      </p:pic>
    </p:spTree>
    <p:extLst>
      <p:ext uri="{BB962C8B-B14F-4D97-AF65-F5344CB8AC3E}">
        <p14:creationId xmlns:p14="http://schemas.microsoft.com/office/powerpoint/2010/main" val="259377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Trends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20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</a:t>
            </a:r>
          </a:p>
        </p:txBody>
      </p:sp>
      <p:pic>
        <p:nvPicPr>
          <p:cNvPr id="4" name="Content Placeholder 3" descr="keep it 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76107"/>
            <a:ext cx="8229600" cy="41741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 trying to accomplish?</a:t>
            </a:r>
          </a:p>
        </p:txBody>
      </p:sp>
      <p:pic>
        <p:nvPicPr>
          <p:cNvPr id="4" name="Content Placeholder 3" descr="person-thinking-with-question-mark-201008-question-ma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676400"/>
            <a:ext cx="3931920" cy="393192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9067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 Scrolling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2" y="1676400"/>
            <a:ext cx="8760395" cy="43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Art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360"/>
            <a:ext cx="8229600" cy="40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6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Screen Videos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9128"/>
            <a:ext cx="8229600" cy="38081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updates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329"/>
            <a:ext cx="8229600" cy="431170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/>
              <a:t>https//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0" y="1143000"/>
            <a:ext cx="7213120" cy="4778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0118" y="6248400"/>
            <a:ext cx="344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Hypertext Transfer Protocol Secure</a:t>
            </a:r>
          </a:p>
        </p:txBody>
      </p:sp>
    </p:spTree>
    <p:extLst>
      <p:ext uri="{BB962C8B-B14F-4D97-AF65-F5344CB8AC3E}">
        <p14:creationId xmlns:p14="http://schemas.microsoft.com/office/powerpoint/2010/main" val="293922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Popup 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287021"/>
            <a:ext cx="3733800" cy="51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Don’ts</a:t>
            </a:r>
          </a:p>
        </p:txBody>
      </p:sp>
      <p:pic>
        <p:nvPicPr>
          <p:cNvPr id="4" name="Content Placeholder 3" descr="do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643981"/>
            <a:ext cx="2438400" cy="2438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graphics for text</a:t>
            </a:r>
          </a:p>
        </p:txBody>
      </p:sp>
      <p:pic>
        <p:nvPicPr>
          <p:cNvPr id="6" name="Content Placeholder 5" descr="graphicefortex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6572"/>
            <a:ext cx="8229600" cy="415321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is More</a:t>
            </a:r>
          </a:p>
        </p:txBody>
      </p:sp>
      <p:pic>
        <p:nvPicPr>
          <p:cNvPr id="6" name="Content Placeholder 5" descr="cluttered websi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0064"/>
            <a:ext cx="8229600" cy="41662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Checklist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19" y="1600200"/>
            <a:ext cx="6123361" cy="4525963"/>
          </a:xfrm>
        </p:spPr>
      </p:pic>
    </p:spTree>
    <p:extLst>
      <p:ext uri="{BB962C8B-B14F-4D97-AF65-F5344CB8AC3E}">
        <p14:creationId xmlns:p14="http://schemas.microsoft.com/office/powerpoint/2010/main" val="41705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away from Monetized Ads</a:t>
            </a:r>
          </a:p>
        </p:txBody>
      </p:sp>
      <p:pic>
        <p:nvPicPr>
          <p:cNvPr id="4" name="Content Placeholder 3" descr="website-monetiza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35173"/>
            <a:ext cx="8229600" cy="405601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Security</a:t>
            </a:r>
          </a:p>
        </p:txBody>
      </p:sp>
      <p:pic>
        <p:nvPicPr>
          <p:cNvPr id="4" name="Content Placeholder 3" descr="secu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419" y="1600200"/>
            <a:ext cx="6819162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</a:t>
            </a:r>
          </a:p>
        </p:txBody>
      </p:sp>
      <p:pic>
        <p:nvPicPr>
          <p:cNvPr id="4" name="Content Placeholder 3" descr="se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5638800" cy="5181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Berlin Sans FB" panose="020E0602020502020306" pitchFamily="34" charset="0"/>
              </a:rPr>
              <a:t>Thank you!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www.BlueSalamanderSolutions.com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548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803-270-3762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6019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sales@bluesalamandersolutions.com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92" y="1838311"/>
            <a:ext cx="4395216" cy="26318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your website</a:t>
            </a:r>
          </a:p>
        </p:txBody>
      </p:sp>
      <p:pic>
        <p:nvPicPr>
          <p:cNvPr id="4" name="Content Placeholder 3" descr="65263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191250" cy="42595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website responsive?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9963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site in all devices</a:t>
            </a:r>
          </a:p>
        </p:txBody>
      </p:sp>
      <p:pic>
        <p:nvPicPr>
          <p:cNvPr id="4" name="Content Placeholder 3" descr="mobile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77021"/>
            <a:ext cx="8229600" cy="39723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Mobile-friendly links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7919"/>
            <a:ext cx="8229600" cy="3690524"/>
          </a:xfrm>
        </p:spPr>
      </p:pic>
    </p:spTree>
    <p:extLst>
      <p:ext uri="{BB962C8B-B14F-4D97-AF65-F5344CB8AC3E}">
        <p14:creationId xmlns:p14="http://schemas.microsoft.com/office/powerpoint/2010/main" val="232899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Broken Links</a:t>
            </a:r>
          </a:p>
        </p:txBody>
      </p:sp>
      <p:pic>
        <p:nvPicPr>
          <p:cNvPr id="4" name="Content Placeholder 3" descr="broken-link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09800"/>
            <a:ext cx="5742720" cy="29823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01" y="1063947"/>
            <a:ext cx="4876397" cy="4730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8382</TotalTime>
  <Words>138</Words>
  <Application>Microsoft Office PowerPoint</Application>
  <PresentationFormat>On-screen Show (4:3)</PresentationFormat>
  <Paragraphs>55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Berlin Sans FB</vt:lpstr>
      <vt:lpstr>Calibri</vt:lpstr>
      <vt:lpstr>Office Theme</vt:lpstr>
      <vt:lpstr>Building your Website</vt:lpstr>
      <vt:lpstr>What are you trying to accomplish?</vt:lpstr>
      <vt:lpstr>Website Checklist</vt:lpstr>
      <vt:lpstr>Update your website</vt:lpstr>
      <vt:lpstr>Is your website responsive?</vt:lpstr>
      <vt:lpstr>Test your site in all devices</vt:lpstr>
      <vt:lpstr>Mobile-friendly links</vt:lpstr>
      <vt:lpstr>Check for Broken Links</vt:lpstr>
      <vt:lpstr>Call to Action</vt:lpstr>
      <vt:lpstr>Is your content fresh?</vt:lpstr>
      <vt:lpstr>Add Social Media Icons</vt:lpstr>
      <vt:lpstr>Not easy to Navigate</vt:lpstr>
      <vt:lpstr>Intuitive navigation</vt:lpstr>
      <vt:lpstr>Long scroll</vt:lpstr>
      <vt:lpstr>Use Professional Photos</vt:lpstr>
      <vt:lpstr>Photo Editing Resources</vt:lpstr>
      <vt:lpstr>Web Friendly Logo</vt:lpstr>
      <vt:lpstr>2017 Trends</vt:lpstr>
      <vt:lpstr>Keep it Simple</vt:lpstr>
      <vt:lpstr>AI</vt:lpstr>
      <vt:lpstr>Parallax Scrolling</vt:lpstr>
      <vt:lpstr>Customized Art</vt:lpstr>
      <vt:lpstr>Full Screen Videos</vt:lpstr>
      <vt:lpstr>Google updates</vt:lpstr>
      <vt:lpstr>https// </vt:lpstr>
      <vt:lpstr>Popup Ads</vt:lpstr>
      <vt:lpstr>Website Don’ts</vt:lpstr>
      <vt:lpstr>Don’t use graphics for text</vt:lpstr>
      <vt:lpstr>Less is More</vt:lpstr>
      <vt:lpstr>Stay away from Monetized Ads</vt:lpstr>
      <vt:lpstr>Website Security</vt:lpstr>
      <vt:lpstr>SEO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is More</dc:title>
  <dc:creator>Laura</dc:creator>
  <cp:lastModifiedBy>Laura Gibbons</cp:lastModifiedBy>
  <cp:revision>68</cp:revision>
  <dcterms:created xsi:type="dcterms:W3CDTF">2015-01-21T23:47:28Z</dcterms:created>
  <dcterms:modified xsi:type="dcterms:W3CDTF">2017-02-08T13:28:42Z</dcterms:modified>
</cp:coreProperties>
</file>