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33"/>
    <a:srgbClr val="71BB96"/>
    <a:srgbClr val="002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929F3144-D4F0-3A4A-9EAD-F854C3FA25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04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fld id="{02080D80-9EA6-2543-B255-DF6EB6925E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Use this template when creating a presentation for your business plan.  Add and remove slides as necessary.  </a:t>
            </a:r>
          </a:p>
          <a:p>
            <a:endParaRPr lang="en-US" sz="800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Review the presentation with your</a:t>
            </a:r>
            <a:r>
              <a:rPr lang="en-US" dirty="0" smtClean="0"/>
              <a:t> SCORE Mentor </a:t>
            </a:r>
            <a:r>
              <a:rPr lang="en-US" dirty="0" smtClean="0">
                <a:solidFill>
                  <a:schemeClr val="accent4"/>
                </a:solidFill>
              </a:rPr>
              <a:t>before presenting to a bank or potential partners/stakeholders. Visit www.score.org or call 800-634-0245 to find a chapter near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0D80-9EA6-2543-B255-DF6EB6925EB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731E43F-2D7A-974E-9D9A-B1903AC4A1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12CD-BD7A-634B-B0CF-3CCCBD0D41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788DFD-827A-5941-B833-7764A75DA7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EFDF-56D1-9540-9B55-9E74EE3989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4E8-335A-1641-B714-5C4729A4B4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79C1-CE47-B243-8BE2-72D649857C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7DDF-3E21-4F46-828D-149B2678C1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C9D69-90B5-5043-8574-264BC34CD7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2CA134-FEA9-DA44-B6A3-0726D97630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C4FE03-0E33-8E4B-91BA-62B2D4DE7B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re.org/mento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"/><Relationship Id="rId4" Type="http://schemas.openxmlformats.org/officeDocument/2006/relationships/hyperlink" Target="http://www.score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1447800"/>
            <a:ext cx="7772400" cy="866775"/>
          </a:xfrm>
        </p:spPr>
        <p:txBody>
          <a:bodyPr/>
          <a:lstStyle/>
          <a:p>
            <a:r>
              <a:rPr lang="en-US" dirty="0" smtClean="0"/>
              <a:t>Business Plan Presentation Template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700338"/>
            <a:ext cx="7772400" cy="35480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Use this template when creating a presentation for your business plan</a:t>
            </a:r>
            <a:r>
              <a:rPr lang="en-US" dirty="0" smtClean="0">
                <a:solidFill>
                  <a:schemeClr val="accent4"/>
                </a:solidFill>
              </a:rPr>
              <a:t>.  Add and remove slides as necessary.  </a:t>
            </a:r>
          </a:p>
          <a:p>
            <a:endParaRPr lang="en-US" sz="1000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Review the finished presentation with your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SCORE mentor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4"/>
                </a:solidFill>
              </a:rPr>
              <a:t>before presenting to a bank or potential partners/ stakeholders. </a:t>
            </a:r>
          </a:p>
          <a:p>
            <a:endParaRPr lang="en-US" sz="1000" dirty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Visit </a:t>
            </a:r>
            <a:r>
              <a:rPr lang="en-US" dirty="0" smtClean="0">
                <a:solidFill>
                  <a:schemeClr val="accent4"/>
                </a:solidFill>
                <a:hlinkClick r:id="rId4"/>
              </a:rPr>
              <a:t>www.score.org</a:t>
            </a:r>
            <a:r>
              <a:rPr lang="en-US" dirty="0" smtClean="0">
                <a:solidFill>
                  <a:schemeClr val="accent4"/>
                </a:solidFill>
              </a:rPr>
              <a:t> or call 800-634-0245 to find a chapter near you.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2" y="381000"/>
            <a:ext cx="3023616" cy="9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Plan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A high-level financial plan that defines the financial model and the pricing assumptions and that reviews yearly expected sales and profits for the next three years</a:t>
            </a:r>
          </a:p>
          <a:p>
            <a:pPr lvl="1"/>
            <a:r>
              <a:rPr lang="en-US" dirty="0"/>
              <a:t>Use several slides to cover this material appropriately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Requirements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Technology requirements</a:t>
            </a:r>
          </a:p>
          <a:p>
            <a:r>
              <a:rPr lang="en-US" dirty="0"/>
              <a:t>Personnel requirements</a:t>
            </a:r>
          </a:p>
          <a:p>
            <a:r>
              <a:rPr lang="en-US" dirty="0"/>
              <a:t>Resource requirements</a:t>
            </a:r>
          </a:p>
          <a:p>
            <a:pPr lvl="1"/>
            <a:r>
              <a:rPr lang="en-US" dirty="0"/>
              <a:t>Financial, distribution, promotional, etc.</a:t>
            </a:r>
          </a:p>
          <a:p>
            <a:r>
              <a:rPr lang="en-US" dirty="0"/>
              <a:t>External requirements</a:t>
            </a:r>
          </a:p>
          <a:p>
            <a:pPr lvl="1"/>
            <a:r>
              <a:rPr lang="en-US" dirty="0"/>
              <a:t>Products, services, technologies that must be purchased outside the company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&amp; Rewards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  <a:p>
            <a:pPr lvl="1"/>
            <a:r>
              <a:rPr lang="en-US" dirty="0" smtClean="0"/>
              <a:t>Summarize </a:t>
            </a:r>
            <a:r>
              <a:rPr lang="en-US" dirty="0"/>
              <a:t>risks of proposed project</a:t>
            </a:r>
          </a:p>
          <a:p>
            <a:r>
              <a:rPr lang="en-US" dirty="0"/>
              <a:t>Addressing risks</a:t>
            </a:r>
          </a:p>
          <a:p>
            <a:pPr lvl="1"/>
            <a:r>
              <a:rPr lang="en-US" dirty="0" smtClean="0"/>
              <a:t>Summarize </a:t>
            </a:r>
            <a:r>
              <a:rPr lang="en-US" dirty="0"/>
              <a:t>how risks will be addressed </a:t>
            </a:r>
          </a:p>
          <a:p>
            <a:r>
              <a:rPr lang="en-US" dirty="0"/>
              <a:t>Rewards</a:t>
            </a:r>
          </a:p>
          <a:p>
            <a:pPr lvl="1"/>
            <a:r>
              <a:rPr lang="en-US" dirty="0"/>
              <a:t>Estimate expected pay-off, particularly if seeking funding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Issues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Near term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Isolate key decisions and issues that need immediate or near-term resolution.</a:t>
            </a:r>
          </a:p>
          <a:p>
            <a:pPr>
              <a:lnSpc>
                <a:spcPct val="80000"/>
              </a:lnSpc>
            </a:pPr>
            <a:r>
              <a:rPr lang="en-US" dirty="0"/>
              <a:t>Long term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Isolate issues needing long-term resolution.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State consequences of decision postponement.</a:t>
            </a:r>
          </a:p>
          <a:p>
            <a:pPr>
              <a:lnSpc>
                <a:spcPct val="80000"/>
              </a:lnSpc>
            </a:pPr>
            <a:r>
              <a:rPr lang="en-US" dirty="0"/>
              <a:t>If you are seeking funding, state specifics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600200"/>
          </a:xfrm>
        </p:spPr>
        <p:txBody>
          <a:bodyPr/>
          <a:lstStyle/>
          <a:p>
            <a:r>
              <a:rPr lang="en-US" dirty="0"/>
              <a:t>Business Plan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/>
          <a:lstStyle/>
          <a:p>
            <a:r>
              <a:rPr lang="en-US" dirty="0"/>
              <a:t>[Company Name]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clear statement of your company’s long-term mission.  </a:t>
            </a:r>
          </a:p>
          <a:p>
            <a:pPr lvl="1"/>
            <a:r>
              <a:rPr lang="en-US" dirty="0"/>
              <a:t>Try to use words that will help direct the growth of your company, but be as concise as possible.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List CEO and key management by name</a:t>
            </a:r>
          </a:p>
          <a:p>
            <a:r>
              <a:rPr lang="en-US" dirty="0"/>
              <a:t>Include previous accomplishments to show that these are people with a record of success</a:t>
            </a:r>
          </a:p>
          <a:p>
            <a:r>
              <a:rPr lang="en-US" dirty="0" smtClean="0"/>
              <a:t>Summarize </a:t>
            </a:r>
            <a:r>
              <a:rPr lang="en-US" dirty="0"/>
              <a:t>number of years of experience in this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Summary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Market past, present, &amp; future</a:t>
            </a:r>
          </a:p>
          <a:p>
            <a:pPr lvl="1"/>
            <a:r>
              <a:rPr lang="en-US" dirty="0"/>
              <a:t>Review those changes in market share, leadership, players, market shifts, costs, pricing, or competition that provide the opportunity for your company’s success.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Problems and opportunities</a:t>
            </a:r>
          </a:p>
          <a:p>
            <a:pPr lvl="1"/>
            <a:r>
              <a:rPr lang="en-US" dirty="0"/>
              <a:t>State consumer problems, and define the nature of product/service opportunities that are created by those problems.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Concept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Summarize </a:t>
            </a:r>
            <a:r>
              <a:rPr lang="en-US" dirty="0"/>
              <a:t>the key technology, concept, or strategy on which your business is based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Summarize </a:t>
            </a:r>
            <a:r>
              <a:rPr lang="en-US" dirty="0"/>
              <a:t>competition</a:t>
            </a:r>
          </a:p>
          <a:p>
            <a:r>
              <a:rPr lang="en-US" dirty="0"/>
              <a:t>Outline your company’s competitive advantage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Objectives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Five-year goals</a:t>
            </a:r>
          </a:p>
          <a:p>
            <a:pPr lvl="1"/>
            <a:r>
              <a:rPr lang="en-US" dirty="0"/>
              <a:t>State specific, measurable objectives. </a:t>
            </a:r>
          </a:p>
          <a:p>
            <a:pPr lvl="1"/>
            <a:r>
              <a:rPr lang="en-US" dirty="0"/>
              <a:t>State market share objectives.</a:t>
            </a:r>
          </a:p>
          <a:p>
            <a:pPr lvl="1"/>
            <a:r>
              <a:rPr lang="en-US" dirty="0"/>
              <a:t>State revenue/profitability objectives.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CORE_Blue">
      <a:dk1>
        <a:sysClr val="windowText" lastClr="000000"/>
      </a:dk1>
      <a:lt1>
        <a:sysClr val="window" lastClr="FFFFFF"/>
      </a:lt1>
      <a:dk2>
        <a:srgbClr val="006EB7"/>
      </a:dk2>
      <a:lt2>
        <a:srgbClr val="0F87C9"/>
      </a:lt2>
      <a:accent1>
        <a:srgbClr val="0F87C9"/>
      </a:accent1>
      <a:accent2>
        <a:srgbClr val="FFD200"/>
      </a:accent2>
      <a:accent3>
        <a:srgbClr val="265288"/>
      </a:accent3>
      <a:accent4>
        <a:srgbClr val="423616"/>
      </a:accent4>
      <a:accent5>
        <a:srgbClr val="464648"/>
      </a:accent5>
      <a:accent6>
        <a:srgbClr val="BCD2E6"/>
      </a:accent6>
      <a:hlink>
        <a:srgbClr val="265288"/>
      </a:hlink>
      <a:folHlink>
        <a:srgbClr val="4646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</TotalTime>
  <Words>408</Words>
  <Application>Microsoft Office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Business Plan Presentation Template</vt:lpstr>
      <vt:lpstr>[Company Name]</vt:lpstr>
      <vt:lpstr>Mission Statement</vt:lpstr>
      <vt:lpstr>The Team</vt:lpstr>
      <vt:lpstr>Market Summary</vt:lpstr>
      <vt:lpstr>Opportunities</vt:lpstr>
      <vt:lpstr>Business Concept</vt:lpstr>
      <vt:lpstr>Competition</vt:lpstr>
      <vt:lpstr>Goals &amp; Objectives</vt:lpstr>
      <vt:lpstr>Financial Plan</vt:lpstr>
      <vt:lpstr>Resource Requirements</vt:lpstr>
      <vt:lpstr>Risks &amp; Rewards</vt:lpstr>
      <vt:lpstr>Key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 Presentation Template</dc:title>
  <dc:creator>Candice Stennett</dc:creator>
  <cp:lastModifiedBy>Candice Stennett</cp:lastModifiedBy>
  <cp:revision>5</cp:revision>
  <cp:lastPrinted>1601-01-01T00:00:00Z</cp:lastPrinted>
  <dcterms:created xsi:type="dcterms:W3CDTF">2009-10-20T21:54:19Z</dcterms:created>
  <dcterms:modified xsi:type="dcterms:W3CDTF">2013-03-12T15:16:11Z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TC010756981033</vt:lpwstr>
  </property>
</Properties>
</file>